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345" r:id="rId2"/>
    <p:sldId id="305" r:id="rId3"/>
    <p:sldId id="306" r:id="rId4"/>
    <p:sldId id="307" r:id="rId5"/>
    <p:sldId id="308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5" r:id="rId31"/>
    <p:sldId id="334" r:id="rId32"/>
    <p:sldId id="338" r:id="rId33"/>
    <p:sldId id="337" r:id="rId34"/>
    <p:sldId id="339" r:id="rId35"/>
    <p:sldId id="340" r:id="rId36"/>
    <p:sldId id="341" r:id="rId37"/>
    <p:sldId id="342" r:id="rId38"/>
    <p:sldId id="343" r:id="rId39"/>
    <p:sldId id="34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0C0C"/>
    <a:srgbClr val="EEEEEE"/>
    <a:srgbClr val="300A24"/>
    <a:srgbClr val="2E2E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319AC9-9251-418C-829A-AC912C230F5C}" v="91" dt="2025-08-03T17:21:56.5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86061" autoAdjust="0"/>
  </p:normalViewPr>
  <p:slideViewPr>
    <p:cSldViewPr snapToGrid="0">
      <p:cViewPr varScale="1">
        <p:scale>
          <a:sx n="87" d="100"/>
          <a:sy n="87" d="100"/>
        </p:scale>
        <p:origin x="63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Casson" userId="53cffa54-f866-4b4c-8e51-0383f28edfe1" providerId="ADAL" clId="{7D97CB1E-4F7A-4B5D-BAC2-AE8954581E6E}"/>
    <pc:docChg chg="undo custSel addSld delSld modSld">
      <pc:chgData name="Alex Casson" userId="53cffa54-f866-4b4c-8e51-0383f28edfe1" providerId="ADAL" clId="{7D97CB1E-4F7A-4B5D-BAC2-AE8954581E6E}" dt="2025-06-27T15:46:31.050" v="1261" actId="22"/>
      <pc:docMkLst>
        <pc:docMk/>
      </pc:docMkLst>
      <pc:sldChg chg="addSp modSp mod">
        <pc:chgData name="Alex Casson" userId="53cffa54-f866-4b4c-8e51-0383f28edfe1" providerId="ADAL" clId="{7D97CB1E-4F7A-4B5D-BAC2-AE8954581E6E}" dt="2025-06-24T05:03:38.116" v="22" actId="207"/>
        <pc:sldMkLst>
          <pc:docMk/>
          <pc:sldMk cId="1590658493" sldId="259"/>
        </pc:sldMkLst>
      </pc:sldChg>
      <pc:sldChg chg="addSp modSp mod">
        <pc:chgData name="Alex Casson" userId="53cffa54-f866-4b4c-8e51-0383f28edfe1" providerId="ADAL" clId="{7D97CB1E-4F7A-4B5D-BAC2-AE8954581E6E}" dt="2025-06-24T05:01:49.734" v="12" actId="14100"/>
        <pc:sldMkLst>
          <pc:docMk/>
          <pc:sldMk cId="1918308472" sldId="260"/>
        </pc:sldMkLst>
      </pc:sldChg>
      <pc:sldChg chg="addSp modSp mod">
        <pc:chgData name="Alex Casson" userId="53cffa54-f866-4b4c-8e51-0383f28edfe1" providerId="ADAL" clId="{7D97CB1E-4F7A-4B5D-BAC2-AE8954581E6E}" dt="2025-06-24T05:03:51.054" v="23"/>
        <pc:sldMkLst>
          <pc:docMk/>
          <pc:sldMk cId="253267570" sldId="261"/>
        </pc:sldMkLst>
      </pc:sldChg>
      <pc:sldChg chg="addSp delSp modSp new mod setBg">
        <pc:chgData name="Alex Casson" userId="53cffa54-f866-4b4c-8e51-0383f28edfe1" providerId="ADAL" clId="{7D97CB1E-4F7A-4B5D-BAC2-AE8954581E6E}" dt="2025-06-24T05:14:47.057" v="71" actId="20577"/>
        <pc:sldMkLst>
          <pc:docMk/>
          <pc:sldMk cId="1768232676" sldId="262"/>
        </pc:sldMkLst>
      </pc:sldChg>
      <pc:sldChg chg="addSp delSp modSp new mod">
        <pc:chgData name="Alex Casson" userId="53cffa54-f866-4b4c-8e51-0383f28edfe1" providerId="ADAL" clId="{7D97CB1E-4F7A-4B5D-BAC2-AE8954581E6E}" dt="2025-06-24T05:16:56.297" v="76"/>
        <pc:sldMkLst>
          <pc:docMk/>
          <pc:sldMk cId="2430991985" sldId="263"/>
        </pc:sldMkLst>
      </pc:sldChg>
      <pc:sldChg chg="addSp delSp modSp new mod">
        <pc:chgData name="Alex Casson" userId="53cffa54-f866-4b4c-8e51-0383f28edfe1" providerId="ADAL" clId="{7D97CB1E-4F7A-4B5D-BAC2-AE8954581E6E}" dt="2025-06-24T05:30:39.933" v="204" actId="14100"/>
        <pc:sldMkLst>
          <pc:docMk/>
          <pc:sldMk cId="3841700758" sldId="264"/>
        </pc:sldMkLst>
      </pc:sldChg>
      <pc:sldChg chg="addSp delSp modSp new mod">
        <pc:chgData name="Alex Casson" userId="53cffa54-f866-4b4c-8e51-0383f28edfe1" providerId="ADAL" clId="{7D97CB1E-4F7A-4B5D-BAC2-AE8954581E6E}" dt="2025-06-24T05:42:25.512" v="227" actId="1076"/>
        <pc:sldMkLst>
          <pc:docMk/>
          <pc:sldMk cId="1089121650" sldId="265"/>
        </pc:sldMkLst>
      </pc:sldChg>
      <pc:sldChg chg="addSp delSp modSp new mod">
        <pc:chgData name="Alex Casson" userId="53cffa54-f866-4b4c-8e51-0383f28edfe1" providerId="ADAL" clId="{7D97CB1E-4F7A-4B5D-BAC2-AE8954581E6E}" dt="2025-06-24T05:56:34.765" v="262" actId="20577"/>
        <pc:sldMkLst>
          <pc:docMk/>
          <pc:sldMk cId="2715702536" sldId="266"/>
        </pc:sldMkLst>
      </pc:sldChg>
      <pc:sldChg chg="addSp delSp modSp new mod">
        <pc:chgData name="Alex Casson" userId="53cffa54-f866-4b4c-8e51-0383f28edfe1" providerId="ADAL" clId="{7D97CB1E-4F7A-4B5D-BAC2-AE8954581E6E}" dt="2025-06-24T05:59:32.140" v="275" actId="1076"/>
        <pc:sldMkLst>
          <pc:docMk/>
          <pc:sldMk cId="2381781374" sldId="267"/>
        </pc:sldMkLst>
      </pc:sldChg>
      <pc:sldChg chg="addSp delSp new mod">
        <pc:chgData name="Alex Casson" userId="53cffa54-f866-4b4c-8e51-0383f28edfe1" providerId="ADAL" clId="{7D97CB1E-4F7A-4B5D-BAC2-AE8954581E6E}" dt="2025-06-24T12:55:32.612" v="279" actId="22"/>
        <pc:sldMkLst>
          <pc:docMk/>
          <pc:sldMk cId="3675270851" sldId="268"/>
        </pc:sldMkLst>
      </pc:sldChg>
      <pc:sldChg chg="addSp delSp modSp new mod">
        <pc:chgData name="Alex Casson" userId="53cffa54-f866-4b4c-8e51-0383f28edfe1" providerId="ADAL" clId="{7D97CB1E-4F7A-4B5D-BAC2-AE8954581E6E}" dt="2025-06-24T15:58:58.577" v="286" actId="14100"/>
        <pc:sldMkLst>
          <pc:docMk/>
          <pc:sldMk cId="1946310147" sldId="269"/>
        </pc:sldMkLst>
      </pc:sldChg>
      <pc:sldChg chg="addSp delSp modSp new mod">
        <pc:chgData name="Alex Casson" userId="53cffa54-f866-4b4c-8e51-0383f28edfe1" providerId="ADAL" clId="{7D97CB1E-4F7A-4B5D-BAC2-AE8954581E6E}" dt="2025-06-24T16:02:16.623" v="293" actId="14100"/>
        <pc:sldMkLst>
          <pc:docMk/>
          <pc:sldMk cId="1137329714" sldId="270"/>
        </pc:sldMkLst>
      </pc:sldChg>
      <pc:sldChg chg="addSp delSp modSp new mod">
        <pc:chgData name="Alex Casson" userId="53cffa54-f866-4b4c-8e51-0383f28edfe1" providerId="ADAL" clId="{7D97CB1E-4F7A-4B5D-BAC2-AE8954581E6E}" dt="2025-06-24T16:08:52.225" v="578" actId="20577"/>
        <pc:sldMkLst>
          <pc:docMk/>
          <pc:sldMk cId="1718263740" sldId="271"/>
        </pc:sldMkLst>
      </pc:sldChg>
      <pc:sldChg chg="addSp delSp modSp new mod">
        <pc:chgData name="Alex Casson" userId="53cffa54-f866-4b4c-8e51-0383f28edfe1" providerId="ADAL" clId="{7D97CB1E-4F7A-4B5D-BAC2-AE8954581E6E}" dt="2025-06-24T16:21:33.884" v="654" actId="14100"/>
        <pc:sldMkLst>
          <pc:docMk/>
          <pc:sldMk cId="2323277968" sldId="272"/>
        </pc:sldMkLst>
      </pc:sldChg>
      <pc:sldChg chg="addSp delSp modSp new mod">
        <pc:chgData name="Alex Casson" userId="53cffa54-f866-4b4c-8e51-0383f28edfe1" providerId="ADAL" clId="{7D97CB1E-4F7A-4B5D-BAC2-AE8954581E6E}" dt="2025-06-24T16:48:32.608" v="700" actId="1076"/>
        <pc:sldMkLst>
          <pc:docMk/>
          <pc:sldMk cId="765749445" sldId="273"/>
        </pc:sldMkLst>
      </pc:sldChg>
      <pc:sldChg chg="addSp delSp modSp new mod">
        <pc:chgData name="Alex Casson" userId="53cffa54-f866-4b4c-8e51-0383f28edfe1" providerId="ADAL" clId="{7D97CB1E-4F7A-4B5D-BAC2-AE8954581E6E}" dt="2025-06-25T06:55:40.395" v="729" actId="1076"/>
        <pc:sldMkLst>
          <pc:docMk/>
          <pc:sldMk cId="1664233077" sldId="274"/>
        </pc:sldMkLst>
      </pc:sldChg>
      <pc:sldChg chg="addSp delSp modSp new mod">
        <pc:chgData name="Alex Casson" userId="53cffa54-f866-4b4c-8e51-0383f28edfe1" providerId="ADAL" clId="{7D97CB1E-4F7A-4B5D-BAC2-AE8954581E6E}" dt="2025-06-25T07:03:39.907" v="738" actId="1076"/>
        <pc:sldMkLst>
          <pc:docMk/>
          <pc:sldMk cId="878095120" sldId="275"/>
        </pc:sldMkLst>
      </pc:sldChg>
      <pc:sldChg chg="addSp delSp modSp new mod">
        <pc:chgData name="Alex Casson" userId="53cffa54-f866-4b4c-8e51-0383f28edfe1" providerId="ADAL" clId="{7D97CB1E-4F7A-4B5D-BAC2-AE8954581E6E}" dt="2025-06-25T07:55:17.115" v="748" actId="167"/>
        <pc:sldMkLst>
          <pc:docMk/>
          <pc:sldMk cId="1716749729" sldId="276"/>
        </pc:sldMkLst>
      </pc:sldChg>
      <pc:sldChg chg="addSp delSp modSp new mod">
        <pc:chgData name="Alex Casson" userId="53cffa54-f866-4b4c-8e51-0383f28edfe1" providerId="ADAL" clId="{7D97CB1E-4F7A-4B5D-BAC2-AE8954581E6E}" dt="2025-06-25T07:56:34.962" v="763" actId="1076"/>
        <pc:sldMkLst>
          <pc:docMk/>
          <pc:sldMk cId="26556799" sldId="277"/>
        </pc:sldMkLst>
      </pc:sldChg>
      <pc:sldChg chg="addSp delSp modSp new mod">
        <pc:chgData name="Alex Casson" userId="53cffa54-f866-4b4c-8e51-0383f28edfe1" providerId="ADAL" clId="{7D97CB1E-4F7A-4B5D-BAC2-AE8954581E6E}" dt="2025-06-25T15:12:11.053" v="803" actId="1076"/>
        <pc:sldMkLst>
          <pc:docMk/>
          <pc:sldMk cId="2607678061" sldId="278"/>
        </pc:sldMkLst>
      </pc:sldChg>
      <pc:sldChg chg="addSp delSp modSp new mod">
        <pc:chgData name="Alex Casson" userId="53cffa54-f866-4b4c-8e51-0383f28edfe1" providerId="ADAL" clId="{7D97CB1E-4F7A-4B5D-BAC2-AE8954581E6E}" dt="2025-06-26T04:57:41.280" v="816" actId="14100"/>
        <pc:sldMkLst>
          <pc:docMk/>
          <pc:sldMk cId="4089810145" sldId="279"/>
        </pc:sldMkLst>
      </pc:sldChg>
      <pc:sldChg chg="addSp delSp modSp new mod">
        <pc:chgData name="Alex Casson" userId="53cffa54-f866-4b4c-8e51-0383f28edfe1" providerId="ADAL" clId="{7D97CB1E-4F7A-4B5D-BAC2-AE8954581E6E}" dt="2025-06-26T05:23:25.265" v="837" actId="14100"/>
        <pc:sldMkLst>
          <pc:docMk/>
          <pc:sldMk cId="328889488" sldId="280"/>
        </pc:sldMkLst>
      </pc:sldChg>
      <pc:sldChg chg="addSp delSp modSp new mod">
        <pc:chgData name="Alex Casson" userId="53cffa54-f866-4b4c-8e51-0383f28edfe1" providerId="ADAL" clId="{7D97CB1E-4F7A-4B5D-BAC2-AE8954581E6E}" dt="2025-06-26T05:34:52.635" v="919" actId="20577"/>
        <pc:sldMkLst>
          <pc:docMk/>
          <pc:sldMk cId="2879878057" sldId="281"/>
        </pc:sldMkLst>
      </pc:sldChg>
      <pc:sldChg chg="addSp delSp modSp new mod">
        <pc:chgData name="Alex Casson" userId="53cffa54-f866-4b4c-8e51-0383f28edfe1" providerId="ADAL" clId="{7D97CB1E-4F7A-4B5D-BAC2-AE8954581E6E}" dt="2025-06-26T09:51:47.627" v="984" actId="14100"/>
        <pc:sldMkLst>
          <pc:docMk/>
          <pc:sldMk cId="903043036" sldId="282"/>
        </pc:sldMkLst>
      </pc:sldChg>
      <pc:sldChg chg="addSp delSp modSp new mod">
        <pc:chgData name="Alex Casson" userId="53cffa54-f866-4b4c-8e51-0383f28edfe1" providerId="ADAL" clId="{7D97CB1E-4F7A-4B5D-BAC2-AE8954581E6E}" dt="2025-06-26T05:42:30.144" v="976" actId="1076"/>
        <pc:sldMkLst>
          <pc:docMk/>
          <pc:sldMk cId="561991965" sldId="283"/>
        </pc:sldMkLst>
      </pc:sldChg>
      <pc:sldChg chg="addSp delSp modSp new mod">
        <pc:chgData name="Alex Casson" userId="53cffa54-f866-4b4c-8e51-0383f28edfe1" providerId="ADAL" clId="{7D97CB1E-4F7A-4B5D-BAC2-AE8954581E6E}" dt="2025-06-26T09:53:00.442" v="991" actId="14100"/>
        <pc:sldMkLst>
          <pc:docMk/>
          <pc:sldMk cId="1794208445" sldId="284"/>
        </pc:sldMkLst>
      </pc:sldChg>
      <pc:sldChg chg="addSp delSp new mod">
        <pc:chgData name="Alex Casson" userId="53cffa54-f866-4b4c-8e51-0383f28edfe1" providerId="ADAL" clId="{7D97CB1E-4F7A-4B5D-BAC2-AE8954581E6E}" dt="2025-06-26T10:36:48.265" v="995"/>
        <pc:sldMkLst>
          <pc:docMk/>
          <pc:sldMk cId="38978884" sldId="285"/>
        </pc:sldMkLst>
      </pc:sldChg>
      <pc:sldChg chg="addSp delSp new mod">
        <pc:chgData name="Alex Casson" userId="53cffa54-f866-4b4c-8e51-0383f28edfe1" providerId="ADAL" clId="{7D97CB1E-4F7A-4B5D-BAC2-AE8954581E6E}" dt="2025-06-26T10:43:49.214" v="999"/>
        <pc:sldMkLst>
          <pc:docMk/>
          <pc:sldMk cId="2190159" sldId="286"/>
        </pc:sldMkLst>
      </pc:sldChg>
      <pc:sldChg chg="addSp delSp modSp new mod">
        <pc:chgData name="Alex Casson" userId="53cffa54-f866-4b4c-8e51-0383f28edfe1" providerId="ADAL" clId="{7D97CB1E-4F7A-4B5D-BAC2-AE8954581E6E}" dt="2025-06-26T12:11:42.738" v="1016" actId="167"/>
        <pc:sldMkLst>
          <pc:docMk/>
          <pc:sldMk cId="781331389" sldId="287"/>
        </pc:sldMkLst>
      </pc:sldChg>
      <pc:sldChg chg="addSp delSp modSp new mod">
        <pc:chgData name="Alex Casson" userId="53cffa54-f866-4b4c-8e51-0383f28edfe1" providerId="ADAL" clId="{7D97CB1E-4F7A-4B5D-BAC2-AE8954581E6E}" dt="2025-06-27T05:46:41.944" v="1070" actId="14100"/>
        <pc:sldMkLst>
          <pc:docMk/>
          <pc:sldMk cId="1758916186" sldId="288"/>
        </pc:sldMkLst>
      </pc:sldChg>
      <pc:sldChg chg="addSp delSp modSp new mod">
        <pc:chgData name="Alex Casson" userId="53cffa54-f866-4b4c-8e51-0383f28edfe1" providerId="ADAL" clId="{7D97CB1E-4F7A-4B5D-BAC2-AE8954581E6E}" dt="2025-06-26T12:13:34.817" v="1025" actId="14100"/>
        <pc:sldMkLst>
          <pc:docMk/>
          <pc:sldMk cId="4204200932" sldId="289"/>
        </pc:sldMkLst>
      </pc:sldChg>
      <pc:sldChg chg="addSp delSp modSp new mod">
        <pc:chgData name="Alex Casson" userId="53cffa54-f866-4b4c-8e51-0383f28edfe1" providerId="ADAL" clId="{7D97CB1E-4F7A-4B5D-BAC2-AE8954581E6E}" dt="2025-06-26T12:18:15.603" v="1049" actId="1076"/>
        <pc:sldMkLst>
          <pc:docMk/>
          <pc:sldMk cId="1260448485" sldId="290"/>
        </pc:sldMkLst>
      </pc:sldChg>
      <pc:sldChg chg="addSp delSp new del mod">
        <pc:chgData name="Alex Casson" userId="53cffa54-f866-4b4c-8e51-0383f28edfe1" providerId="ADAL" clId="{7D97CB1E-4F7A-4B5D-BAC2-AE8954581E6E}" dt="2025-06-27T05:45:39.537" v="1057" actId="47"/>
        <pc:sldMkLst>
          <pc:docMk/>
          <pc:sldMk cId="848669870" sldId="291"/>
        </pc:sldMkLst>
      </pc:sldChg>
      <pc:sldChg chg="addSp delSp new mod">
        <pc:chgData name="Alex Casson" userId="53cffa54-f866-4b4c-8e51-0383f28edfe1" providerId="ADAL" clId="{7D97CB1E-4F7A-4B5D-BAC2-AE8954581E6E}" dt="2025-06-27T05:51:33.260" v="1076"/>
        <pc:sldMkLst>
          <pc:docMk/>
          <pc:sldMk cId="1389029100" sldId="291"/>
        </pc:sldMkLst>
      </pc:sldChg>
      <pc:sldChg chg="addSp delSp modSp new mod">
        <pc:chgData name="Alex Casson" userId="53cffa54-f866-4b4c-8e51-0383f28edfe1" providerId="ADAL" clId="{7D97CB1E-4F7A-4B5D-BAC2-AE8954581E6E}" dt="2025-06-27T05:55:02.638" v="1085" actId="14100"/>
        <pc:sldMkLst>
          <pc:docMk/>
          <pc:sldMk cId="2374487548" sldId="292"/>
        </pc:sldMkLst>
      </pc:sldChg>
      <pc:sldChg chg="addSp delSp modSp new mod">
        <pc:chgData name="Alex Casson" userId="53cffa54-f866-4b4c-8e51-0383f28edfe1" providerId="ADAL" clId="{7D97CB1E-4F7A-4B5D-BAC2-AE8954581E6E}" dt="2025-06-27T05:59:09.261" v="1099" actId="14100"/>
        <pc:sldMkLst>
          <pc:docMk/>
          <pc:sldMk cId="3542772774" sldId="293"/>
        </pc:sldMkLst>
      </pc:sldChg>
      <pc:sldChg chg="addSp delSp modSp new mod">
        <pc:chgData name="Alex Casson" userId="53cffa54-f866-4b4c-8e51-0383f28edfe1" providerId="ADAL" clId="{7D97CB1E-4F7A-4B5D-BAC2-AE8954581E6E}" dt="2025-06-27T06:08:58.135" v="1119" actId="14100"/>
        <pc:sldMkLst>
          <pc:docMk/>
          <pc:sldMk cId="2808990276" sldId="294"/>
        </pc:sldMkLst>
      </pc:sldChg>
      <pc:sldChg chg="addSp delSp modSp new mod">
        <pc:chgData name="Alex Casson" userId="53cffa54-f866-4b4c-8e51-0383f28edfe1" providerId="ADAL" clId="{7D97CB1E-4F7A-4B5D-BAC2-AE8954581E6E}" dt="2025-06-27T06:15:06.583" v="1131" actId="14100"/>
        <pc:sldMkLst>
          <pc:docMk/>
          <pc:sldMk cId="3266336413" sldId="295"/>
        </pc:sldMkLst>
      </pc:sldChg>
      <pc:sldChg chg="addSp delSp modSp new mod">
        <pc:chgData name="Alex Casson" userId="53cffa54-f866-4b4c-8e51-0383f28edfe1" providerId="ADAL" clId="{7D97CB1E-4F7A-4B5D-BAC2-AE8954581E6E}" dt="2025-06-27T08:08:24.065" v="1166" actId="1076"/>
        <pc:sldMkLst>
          <pc:docMk/>
          <pc:sldMk cId="3190679336" sldId="296"/>
        </pc:sldMkLst>
      </pc:sldChg>
      <pc:sldChg chg="addSp delSp modSp new mod">
        <pc:chgData name="Alex Casson" userId="53cffa54-f866-4b4c-8e51-0383f28edfe1" providerId="ADAL" clId="{7D97CB1E-4F7A-4B5D-BAC2-AE8954581E6E}" dt="2025-06-27T09:20:22.095" v="1185" actId="14100"/>
        <pc:sldMkLst>
          <pc:docMk/>
          <pc:sldMk cId="3022868467" sldId="297"/>
        </pc:sldMkLst>
      </pc:sldChg>
      <pc:sldChg chg="addSp delSp modSp new mod">
        <pc:chgData name="Alex Casson" userId="53cffa54-f866-4b4c-8e51-0383f28edfe1" providerId="ADAL" clId="{7D97CB1E-4F7A-4B5D-BAC2-AE8954581E6E}" dt="2025-06-27T09:35:15.538" v="1203" actId="14100"/>
        <pc:sldMkLst>
          <pc:docMk/>
          <pc:sldMk cId="2308571961" sldId="298"/>
        </pc:sldMkLst>
      </pc:sldChg>
      <pc:sldChg chg="addSp delSp modSp new mod">
        <pc:chgData name="Alex Casson" userId="53cffa54-f866-4b4c-8e51-0383f28edfe1" providerId="ADAL" clId="{7D97CB1E-4F7A-4B5D-BAC2-AE8954581E6E}" dt="2025-06-27T10:04:45.432" v="1212" actId="14100"/>
        <pc:sldMkLst>
          <pc:docMk/>
          <pc:sldMk cId="2861465490" sldId="299"/>
        </pc:sldMkLst>
      </pc:sldChg>
      <pc:sldChg chg="addSp delSp modSp new mod">
        <pc:chgData name="Alex Casson" userId="53cffa54-f866-4b4c-8e51-0383f28edfe1" providerId="ADAL" clId="{7D97CB1E-4F7A-4B5D-BAC2-AE8954581E6E}" dt="2025-06-27T10:10:39.610" v="1235" actId="14100"/>
        <pc:sldMkLst>
          <pc:docMk/>
          <pc:sldMk cId="993635730" sldId="300"/>
        </pc:sldMkLst>
      </pc:sldChg>
      <pc:sldChg chg="addSp delSp modSp new mod">
        <pc:chgData name="Alex Casson" userId="53cffa54-f866-4b4c-8e51-0383f28edfe1" providerId="ADAL" clId="{7D97CB1E-4F7A-4B5D-BAC2-AE8954581E6E}" dt="2025-06-27T15:41:09.194" v="1249" actId="14100"/>
        <pc:sldMkLst>
          <pc:docMk/>
          <pc:sldMk cId="50819317" sldId="301"/>
        </pc:sldMkLst>
      </pc:sldChg>
      <pc:sldChg chg="addSp delSp new mod">
        <pc:chgData name="Alex Casson" userId="53cffa54-f866-4b4c-8e51-0383f28edfe1" providerId="ADAL" clId="{7D97CB1E-4F7A-4B5D-BAC2-AE8954581E6E}" dt="2025-06-27T15:44:29.461" v="1257"/>
        <pc:sldMkLst>
          <pc:docMk/>
          <pc:sldMk cId="909646671" sldId="302"/>
        </pc:sldMkLst>
      </pc:sldChg>
      <pc:sldChg chg="addSp delSp new mod">
        <pc:chgData name="Alex Casson" userId="53cffa54-f866-4b4c-8e51-0383f28edfe1" providerId="ADAL" clId="{7D97CB1E-4F7A-4B5D-BAC2-AE8954581E6E}" dt="2025-06-27T15:44:18.601" v="1254"/>
        <pc:sldMkLst>
          <pc:docMk/>
          <pc:sldMk cId="3083745891" sldId="303"/>
        </pc:sldMkLst>
      </pc:sldChg>
      <pc:sldChg chg="addSp delSp new mod">
        <pc:chgData name="Alex Casson" userId="53cffa54-f866-4b4c-8e51-0383f28edfe1" providerId="ADAL" clId="{7D97CB1E-4F7A-4B5D-BAC2-AE8954581E6E}" dt="2025-06-27T15:46:31.050" v="1261" actId="22"/>
        <pc:sldMkLst>
          <pc:docMk/>
          <pc:sldMk cId="2575594869" sldId="304"/>
        </pc:sldMkLst>
      </pc:sldChg>
    </pc:docChg>
  </pc:docChgLst>
  <pc:docChgLst>
    <pc:chgData name="Alex Casson" userId="53cffa54-f866-4b4c-8e51-0383f28edfe1" providerId="ADAL" clId="{B0D34C48-54B8-43B1-B18D-AA5901F76394}"/>
    <pc:docChg chg="undo custSel addSld modSld">
      <pc:chgData name="Alex Casson" userId="53cffa54-f866-4b4c-8e51-0383f28edfe1" providerId="ADAL" clId="{B0D34C48-54B8-43B1-B18D-AA5901F76394}" dt="2025-04-28T05:47:57.060" v="249"/>
      <pc:docMkLst>
        <pc:docMk/>
      </pc:docMkLst>
      <pc:sldChg chg="addSp delSp modSp new mod">
        <pc:chgData name="Alex Casson" userId="53cffa54-f866-4b4c-8e51-0383f28edfe1" providerId="ADAL" clId="{B0D34C48-54B8-43B1-B18D-AA5901F76394}" dt="2025-04-28T05:14:44.378" v="197" actId="207"/>
        <pc:sldMkLst>
          <pc:docMk/>
          <pc:sldMk cId="908723532" sldId="257"/>
        </pc:sldMkLst>
      </pc:sldChg>
      <pc:sldChg chg="addSp delSp modSp new mod">
        <pc:chgData name="Alex Casson" userId="53cffa54-f866-4b4c-8e51-0383f28edfe1" providerId="ADAL" clId="{B0D34C48-54B8-43B1-B18D-AA5901F76394}" dt="2025-04-28T05:19:30.151" v="233" actId="1582"/>
        <pc:sldMkLst>
          <pc:docMk/>
          <pc:sldMk cId="1510492760" sldId="258"/>
        </pc:sldMkLst>
      </pc:sldChg>
      <pc:sldChg chg="addSp delSp modSp new mod">
        <pc:chgData name="Alex Casson" userId="53cffa54-f866-4b4c-8e51-0383f28edfe1" providerId="ADAL" clId="{B0D34C48-54B8-43B1-B18D-AA5901F76394}" dt="2025-04-28T05:42:51.584" v="239"/>
        <pc:sldMkLst>
          <pc:docMk/>
          <pc:sldMk cId="1590658493" sldId="259"/>
        </pc:sldMkLst>
      </pc:sldChg>
      <pc:sldChg chg="addSp delSp new mod">
        <pc:chgData name="Alex Casson" userId="53cffa54-f866-4b4c-8e51-0383f28edfe1" providerId="ADAL" clId="{B0D34C48-54B8-43B1-B18D-AA5901F76394}" dt="2025-04-28T05:45:59.180" v="243" actId="22"/>
        <pc:sldMkLst>
          <pc:docMk/>
          <pc:sldMk cId="1918308472" sldId="260"/>
        </pc:sldMkLst>
      </pc:sldChg>
      <pc:sldChg chg="addSp delSp modSp new mod">
        <pc:chgData name="Alex Casson" userId="53cffa54-f866-4b4c-8e51-0383f28edfe1" providerId="ADAL" clId="{B0D34C48-54B8-43B1-B18D-AA5901F76394}" dt="2025-04-28T05:47:57.060" v="249"/>
        <pc:sldMkLst>
          <pc:docMk/>
          <pc:sldMk cId="253267570" sldId="261"/>
        </pc:sldMkLst>
      </pc:sldChg>
    </pc:docChg>
  </pc:docChgLst>
  <pc:docChgLst>
    <pc:chgData name="Alex Casson" userId="53cffa54-f866-4b4c-8e51-0383f28edfe1" providerId="ADAL" clId="{79319AC9-9251-418C-829A-AC912C230F5C}"/>
    <pc:docChg chg="undo redo custSel addSld delSld modSld sldOrd">
      <pc:chgData name="Alex Casson" userId="53cffa54-f866-4b4c-8e51-0383f28edfe1" providerId="ADAL" clId="{79319AC9-9251-418C-829A-AC912C230F5C}" dt="2025-08-03T17:22:32.970" v="766" actId="1076"/>
      <pc:docMkLst>
        <pc:docMk/>
      </pc:docMkLst>
      <pc:sldChg chg="addSp delSp modSp new mod ord setBg">
        <pc:chgData name="Alex Casson" userId="53cffa54-f866-4b4c-8e51-0383f28edfe1" providerId="ADAL" clId="{79319AC9-9251-418C-829A-AC912C230F5C}" dt="2025-07-29T05:10:48.861" v="21" actId="14100"/>
        <pc:sldMkLst>
          <pc:docMk/>
          <pc:sldMk cId="4154932314" sldId="309"/>
        </pc:sldMkLst>
        <pc:spChg chg="add mod">
          <ac:chgData name="Alex Casson" userId="53cffa54-f866-4b4c-8e51-0383f28edfe1" providerId="ADAL" clId="{79319AC9-9251-418C-829A-AC912C230F5C}" dt="2025-07-29T05:09:09.866" v="11" actId="14100"/>
          <ac:spMkLst>
            <pc:docMk/>
            <pc:sldMk cId="4154932314" sldId="309"/>
            <ac:spMk id="8" creationId="{15C4AB58-EDFD-9CDD-9306-296ACDDA2795}"/>
          </ac:spMkLst>
        </pc:spChg>
        <pc:spChg chg="add mod">
          <ac:chgData name="Alex Casson" userId="53cffa54-f866-4b4c-8e51-0383f28edfe1" providerId="ADAL" clId="{79319AC9-9251-418C-829A-AC912C230F5C}" dt="2025-07-29T05:09:36.433" v="15" actId="14100"/>
          <ac:spMkLst>
            <pc:docMk/>
            <pc:sldMk cId="4154932314" sldId="309"/>
            <ac:spMk id="9" creationId="{E06C730E-CF83-235B-B10E-BCA2247850C8}"/>
          </ac:spMkLst>
        </pc:spChg>
        <pc:spChg chg="add mod">
          <ac:chgData name="Alex Casson" userId="53cffa54-f866-4b4c-8e51-0383f28edfe1" providerId="ADAL" clId="{79319AC9-9251-418C-829A-AC912C230F5C}" dt="2025-07-29T05:10:48.861" v="21" actId="14100"/>
          <ac:spMkLst>
            <pc:docMk/>
            <pc:sldMk cId="4154932314" sldId="309"/>
            <ac:spMk id="13" creationId="{1E60621D-EDAB-AE57-4CCC-32DA03ADB4E5}"/>
          </ac:spMkLst>
        </pc:spChg>
        <pc:picChg chg="add ord">
          <ac:chgData name="Alex Casson" userId="53cffa54-f866-4b4c-8e51-0383f28edfe1" providerId="ADAL" clId="{79319AC9-9251-418C-829A-AC912C230F5C}" dt="2025-07-29T05:10:33.688" v="18" actId="167"/>
          <ac:picMkLst>
            <pc:docMk/>
            <pc:sldMk cId="4154932314" sldId="309"/>
            <ac:picMk id="12" creationId="{31430624-459F-D7D8-5BAF-CD1E246CA00F}"/>
          </ac:picMkLst>
        </pc:picChg>
      </pc:sldChg>
      <pc:sldChg chg="addSp delSp modSp new mod">
        <pc:chgData name="Alex Casson" userId="53cffa54-f866-4b4c-8e51-0383f28edfe1" providerId="ADAL" clId="{79319AC9-9251-418C-829A-AC912C230F5C}" dt="2025-07-29T05:23:44.381" v="46" actId="1076"/>
        <pc:sldMkLst>
          <pc:docMk/>
          <pc:sldMk cId="1156336154" sldId="310"/>
        </pc:sldMkLst>
        <pc:spChg chg="add mod">
          <ac:chgData name="Alex Casson" userId="53cffa54-f866-4b4c-8e51-0383f28edfe1" providerId="ADAL" clId="{79319AC9-9251-418C-829A-AC912C230F5C}" dt="2025-07-29T05:22:10.450" v="27" actId="14100"/>
          <ac:spMkLst>
            <pc:docMk/>
            <pc:sldMk cId="1156336154" sldId="310"/>
            <ac:spMk id="6" creationId="{91C4E65C-3D81-3B8C-6EFD-2632503418CD}"/>
          </ac:spMkLst>
        </pc:spChg>
        <pc:spChg chg="add mod">
          <ac:chgData name="Alex Casson" userId="53cffa54-f866-4b4c-8e51-0383f28edfe1" providerId="ADAL" clId="{79319AC9-9251-418C-829A-AC912C230F5C}" dt="2025-07-29T05:22:21.543" v="30" actId="14100"/>
          <ac:spMkLst>
            <pc:docMk/>
            <pc:sldMk cId="1156336154" sldId="310"/>
            <ac:spMk id="7" creationId="{8973ADC8-A8D9-C639-5B05-FAC03DB796D6}"/>
          </ac:spMkLst>
        </pc:spChg>
        <pc:spChg chg="add mod">
          <ac:chgData name="Alex Casson" userId="53cffa54-f866-4b4c-8e51-0383f28edfe1" providerId="ADAL" clId="{79319AC9-9251-418C-829A-AC912C230F5C}" dt="2025-07-29T05:22:40.898" v="33" actId="14100"/>
          <ac:spMkLst>
            <pc:docMk/>
            <pc:sldMk cId="1156336154" sldId="310"/>
            <ac:spMk id="8" creationId="{15403C74-AF6E-197C-3B57-B549386789B2}"/>
          </ac:spMkLst>
        </pc:spChg>
        <pc:spChg chg="add mod">
          <ac:chgData name="Alex Casson" userId="53cffa54-f866-4b4c-8e51-0383f28edfe1" providerId="ADAL" clId="{79319AC9-9251-418C-829A-AC912C230F5C}" dt="2025-07-29T05:23:27.848" v="42" actId="1076"/>
          <ac:spMkLst>
            <pc:docMk/>
            <pc:sldMk cId="1156336154" sldId="310"/>
            <ac:spMk id="10" creationId="{6E566909-52FC-3E66-C277-FEF25FACBDA0}"/>
          </ac:spMkLst>
        </pc:spChg>
        <pc:spChg chg="add mod">
          <ac:chgData name="Alex Casson" userId="53cffa54-f866-4b4c-8e51-0383f28edfe1" providerId="ADAL" clId="{79319AC9-9251-418C-829A-AC912C230F5C}" dt="2025-07-29T05:23:44.381" v="46" actId="1076"/>
          <ac:spMkLst>
            <pc:docMk/>
            <pc:sldMk cId="1156336154" sldId="310"/>
            <ac:spMk id="11" creationId="{81A50958-A4E9-99B6-9731-1A7A4D1D7D84}"/>
          </ac:spMkLst>
        </pc:spChg>
        <pc:picChg chg="add">
          <ac:chgData name="Alex Casson" userId="53cffa54-f866-4b4c-8e51-0383f28edfe1" providerId="ADAL" clId="{79319AC9-9251-418C-829A-AC912C230F5C}" dt="2025-07-29T05:21:55.617" v="25" actId="22"/>
          <ac:picMkLst>
            <pc:docMk/>
            <pc:sldMk cId="1156336154" sldId="310"/>
            <ac:picMk id="5" creationId="{79A32E16-6280-AC0C-90EA-87234B8BD5C3}"/>
          </ac:picMkLst>
        </pc:picChg>
      </pc:sldChg>
      <pc:sldChg chg="addSp delSp modSp new mod">
        <pc:chgData name="Alex Casson" userId="53cffa54-f866-4b4c-8e51-0383f28edfe1" providerId="ADAL" clId="{79319AC9-9251-418C-829A-AC912C230F5C}" dt="2025-07-29T05:29:55.453" v="57" actId="1076"/>
        <pc:sldMkLst>
          <pc:docMk/>
          <pc:sldMk cId="3222045332" sldId="311"/>
        </pc:sldMkLst>
        <pc:spChg chg="add mod">
          <ac:chgData name="Alex Casson" userId="53cffa54-f866-4b4c-8e51-0383f28edfe1" providerId="ADAL" clId="{79319AC9-9251-418C-829A-AC912C230F5C}" dt="2025-07-29T05:29:42.447" v="53" actId="1076"/>
          <ac:spMkLst>
            <pc:docMk/>
            <pc:sldMk cId="3222045332" sldId="311"/>
            <ac:spMk id="6" creationId="{3C15BE76-B15F-A9F6-97D7-0F38F08B91AE}"/>
          </ac:spMkLst>
        </pc:spChg>
        <pc:spChg chg="add mod">
          <ac:chgData name="Alex Casson" userId="53cffa54-f866-4b4c-8e51-0383f28edfe1" providerId="ADAL" clId="{79319AC9-9251-418C-829A-AC912C230F5C}" dt="2025-07-29T05:29:55.453" v="57" actId="1076"/>
          <ac:spMkLst>
            <pc:docMk/>
            <pc:sldMk cId="3222045332" sldId="311"/>
            <ac:spMk id="7" creationId="{273EF83F-9CF1-EF71-2712-979835B00582}"/>
          </ac:spMkLst>
        </pc:spChg>
        <pc:picChg chg="add mod">
          <ac:chgData name="Alex Casson" userId="53cffa54-f866-4b4c-8e51-0383f28edfe1" providerId="ADAL" clId="{79319AC9-9251-418C-829A-AC912C230F5C}" dt="2025-07-29T05:29:47.316" v="56" actId="1076"/>
          <ac:picMkLst>
            <pc:docMk/>
            <pc:sldMk cId="3222045332" sldId="311"/>
            <ac:picMk id="5" creationId="{665AD4E6-AC8C-4E63-BD0B-BD7627597695}"/>
          </ac:picMkLst>
        </pc:picChg>
      </pc:sldChg>
      <pc:sldChg chg="addSp delSp modSp new mod">
        <pc:chgData name="Alex Casson" userId="53cffa54-f866-4b4c-8e51-0383f28edfe1" providerId="ADAL" clId="{79319AC9-9251-418C-829A-AC912C230F5C}" dt="2025-07-29T05:33:16.557" v="74" actId="14100"/>
        <pc:sldMkLst>
          <pc:docMk/>
          <pc:sldMk cId="1783152288" sldId="312"/>
        </pc:sldMkLst>
        <pc:spChg chg="add mod">
          <ac:chgData name="Alex Casson" userId="53cffa54-f866-4b4c-8e51-0383f28edfe1" providerId="ADAL" clId="{79319AC9-9251-418C-829A-AC912C230F5C}" dt="2025-07-29T05:32:31.829" v="71" actId="1076"/>
          <ac:spMkLst>
            <pc:docMk/>
            <pc:sldMk cId="1783152288" sldId="312"/>
            <ac:spMk id="6" creationId="{00CBFC20-81C0-4916-7BB8-6F69EE3CECE5}"/>
          </ac:spMkLst>
        </pc:spChg>
        <pc:spChg chg="add mod">
          <ac:chgData name="Alex Casson" userId="53cffa54-f866-4b4c-8e51-0383f28edfe1" providerId="ADAL" clId="{79319AC9-9251-418C-829A-AC912C230F5C}" dt="2025-07-29T05:33:16.557" v="74" actId="14100"/>
          <ac:spMkLst>
            <pc:docMk/>
            <pc:sldMk cId="1783152288" sldId="312"/>
            <ac:spMk id="7" creationId="{07D79865-E707-CB19-A50C-6CBCB93A2E90}"/>
          </ac:spMkLst>
        </pc:spChg>
        <pc:picChg chg="add mod modCrop">
          <ac:chgData name="Alex Casson" userId="53cffa54-f866-4b4c-8e51-0383f28edfe1" providerId="ADAL" clId="{79319AC9-9251-418C-829A-AC912C230F5C}" dt="2025-07-29T05:32:17.159" v="69" actId="14100"/>
          <ac:picMkLst>
            <pc:docMk/>
            <pc:sldMk cId="1783152288" sldId="312"/>
            <ac:picMk id="5" creationId="{8A7F06F0-8310-B5AF-5701-35D7F3CBDBD2}"/>
          </ac:picMkLst>
        </pc:picChg>
      </pc:sldChg>
      <pc:sldChg chg="addSp delSp modSp new mod">
        <pc:chgData name="Alex Casson" userId="53cffa54-f866-4b4c-8e51-0383f28edfe1" providerId="ADAL" clId="{79319AC9-9251-418C-829A-AC912C230F5C}" dt="2025-07-29T05:37:12.868" v="81" actId="14100"/>
        <pc:sldMkLst>
          <pc:docMk/>
          <pc:sldMk cId="2226201583" sldId="313"/>
        </pc:sldMkLst>
        <pc:spChg chg="add mod">
          <ac:chgData name="Alex Casson" userId="53cffa54-f866-4b4c-8e51-0383f28edfe1" providerId="ADAL" clId="{79319AC9-9251-418C-829A-AC912C230F5C}" dt="2025-07-29T05:37:12.868" v="81" actId="14100"/>
          <ac:spMkLst>
            <pc:docMk/>
            <pc:sldMk cId="2226201583" sldId="313"/>
            <ac:spMk id="6" creationId="{292382EE-2EC0-0689-1FF3-E439FF62C259}"/>
          </ac:spMkLst>
        </pc:spChg>
        <pc:picChg chg="add">
          <ac:chgData name="Alex Casson" userId="53cffa54-f866-4b4c-8e51-0383f28edfe1" providerId="ADAL" clId="{79319AC9-9251-418C-829A-AC912C230F5C}" dt="2025-07-29T05:35:49.567" v="78" actId="22"/>
          <ac:picMkLst>
            <pc:docMk/>
            <pc:sldMk cId="2226201583" sldId="313"/>
            <ac:picMk id="5" creationId="{7A599AC9-81C6-40D0-2CBF-292E071CAC4B}"/>
          </ac:picMkLst>
        </pc:picChg>
      </pc:sldChg>
      <pc:sldChg chg="addSp delSp modSp new mod">
        <pc:chgData name="Alex Casson" userId="53cffa54-f866-4b4c-8e51-0383f28edfe1" providerId="ADAL" clId="{79319AC9-9251-418C-829A-AC912C230F5C}" dt="2025-07-29T06:29:02.098" v="94" actId="14100"/>
        <pc:sldMkLst>
          <pc:docMk/>
          <pc:sldMk cId="520722025" sldId="314"/>
        </pc:sldMkLst>
        <pc:spChg chg="add mod">
          <ac:chgData name="Alex Casson" userId="53cffa54-f866-4b4c-8e51-0383f28edfe1" providerId="ADAL" clId="{79319AC9-9251-418C-829A-AC912C230F5C}" dt="2025-07-29T06:28:31.004" v="88" actId="14100"/>
          <ac:spMkLst>
            <pc:docMk/>
            <pc:sldMk cId="520722025" sldId="314"/>
            <ac:spMk id="6" creationId="{B789FFEF-07E9-2F4F-D9E6-97C8FACEB88F}"/>
          </ac:spMkLst>
        </pc:spChg>
        <pc:spChg chg="add mod">
          <ac:chgData name="Alex Casson" userId="53cffa54-f866-4b4c-8e51-0383f28edfe1" providerId="ADAL" clId="{79319AC9-9251-418C-829A-AC912C230F5C}" dt="2025-07-29T06:28:43.093" v="90" actId="1076"/>
          <ac:spMkLst>
            <pc:docMk/>
            <pc:sldMk cId="520722025" sldId="314"/>
            <ac:spMk id="7" creationId="{A7BEFA97-8658-244F-C01C-1F615CFD5939}"/>
          </ac:spMkLst>
        </pc:spChg>
        <pc:spChg chg="add mod">
          <ac:chgData name="Alex Casson" userId="53cffa54-f866-4b4c-8e51-0383f28edfe1" providerId="ADAL" clId="{79319AC9-9251-418C-829A-AC912C230F5C}" dt="2025-07-29T06:29:02.098" v="94" actId="14100"/>
          <ac:spMkLst>
            <pc:docMk/>
            <pc:sldMk cId="520722025" sldId="314"/>
            <ac:spMk id="8" creationId="{FC22DC56-2D49-28EF-0BA3-214F076086D6}"/>
          </ac:spMkLst>
        </pc:spChg>
        <pc:picChg chg="add">
          <ac:chgData name="Alex Casson" userId="53cffa54-f866-4b4c-8e51-0383f28edfe1" providerId="ADAL" clId="{79319AC9-9251-418C-829A-AC912C230F5C}" dt="2025-07-29T06:28:07.366" v="85" actId="22"/>
          <ac:picMkLst>
            <pc:docMk/>
            <pc:sldMk cId="520722025" sldId="314"/>
            <ac:picMk id="5" creationId="{26D84E70-504A-2528-37F0-BFF3CCFCC79E}"/>
          </ac:picMkLst>
        </pc:picChg>
      </pc:sldChg>
      <pc:sldChg chg="addSp delSp modSp new mod">
        <pc:chgData name="Alex Casson" userId="53cffa54-f866-4b4c-8e51-0383f28edfe1" providerId="ADAL" clId="{79319AC9-9251-418C-829A-AC912C230F5C}" dt="2025-07-30T04:59:47.691" v="101" actId="14100"/>
        <pc:sldMkLst>
          <pc:docMk/>
          <pc:sldMk cId="2813813455" sldId="315"/>
        </pc:sldMkLst>
        <pc:spChg chg="add mod">
          <ac:chgData name="Alex Casson" userId="53cffa54-f866-4b4c-8e51-0383f28edfe1" providerId="ADAL" clId="{79319AC9-9251-418C-829A-AC912C230F5C}" dt="2025-07-30T04:59:47.691" v="101" actId="14100"/>
          <ac:spMkLst>
            <pc:docMk/>
            <pc:sldMk cId="2813813455" sldId="315"/>
            <ac:spMk id="6" creationId="{5FA090B3-A359-170F-15AF-476F5ACE8ADC}"/>
          </ac:spMkLst>
        </pc:spChg>
        <pc:picChg chg="add">
          <ac:chgData name="Alex Casson" userId="53cffa54-f866-4b4c-8e51-0383f28edfe1" providerId="ADAL" clId="{79319AC9-9251-418C-829A-AC912C230F5C}" dt="2025-07-30T04:59:07.916" v="98" actId="22"/>
          <ac:picMkLst>
            <pc:docMk/>
            <pc:sldMk cId="2813813455" sldId="315"/>
            <ac:picMk id="5" creationId="{537E9B44-BB46-B9F4-99A7-8F6FCF34CD4E}"/>
          </ac:picMkLst>
        </pc:picChg>
      </pc:sldChg>
      <pc:sldChg chg="addSp delSp modSp new mod">
        <pc:chgData name="Alex Casson" userId="53cffa54-f866-4b4c-8e51-0383f28edfe1" providerId="ADAL" clId="{79319AC9-9251-418C-829A-AC912C230F5C}" dt="2025-07-30T05:11:26.594" v="115" actId="1076"/>
        <pc:sldMkLst>
          <pc:docMk/>
          <pc:sldMk cId="1197167306" sldId="316"/>
        </pc:sldMkLst>
        <pc:spChg chg="add mod">
          <ac:chgData name="Alex Casson" userId="53cffa54-f866-4b4c-8e51-0383f28edfe1" providerId="ADAL" clId="{79319AC9-9251-418C-829A-AC912C230F5C}" dt="2025-07-30T05:11:26.594" v="115" actId="1076"/>
          <ac:spMkLst>
            <pc:docMk/>
            <pc:sldMk cId="1197167306" sldId="316"/>
            <ac:spMk id="6" creationId="{6B6C3AB7-1B2A-A6DB-7BE1-5D27A7017D36}"/>
          </ac:spMkLst>
        </pc:spChg>
        <pc:picChg chg="add">
          <ac:chgData name="Alex Casson" userId="53cffa54-f866-4b4c-8e51-0383f28edfe1" providerId="ADAL" clId="{79319AC9-9251-418C-829A-AC912C230F5C}" dt="2025-07-30T05:01:53.218" v="105" actId="22"/>
          <ac:picMkLst>
            <pc:docMk/>
            <pc:sldMk cId="1197167306" sldId="316"/>
            <ac:picMk id="5" creationId="{DF520EEA-5197-F0B7-C24B-AC2BC4C629FE}"/>
          </ac:picMkLst>
        </pc:picChg>
      </pc:sldChg>
      <pc:sldChg chg="addSp delSp modSp new mod">
        <pc:chgData name="Alex Casson" userId="53cffa54-f866-4b4c-8e51-0383f28edfe1" providerId="ADAL" clId="{79319AC9-9251-418C-829A-AC912C230F5C}" dt="2025-07-30T05:11:39.012" v="117" actId="478"/>
        <pc:sldMkLst>
          <pc:docMk/>
          <pc:sldMk cId="2218426388" sldId="317"/>
        </pc:sldMkLst>
        <pc:picChg chg="add">
          <ac:chgData name="Alex Casson" userId="53cffa54-f866-4b4c-8e51-0383f28edfe1" providerId="ADAL" clId="{79319AC9-9251-418C-829A-AC912C230F5C}" dt="2025-07-30T05:05:29.507" v="109" actId="22"/>
          <ac:picMkLst>
            <pc:docMk/>
            <pc:sldMk cId="2218426388" sldId="317"/>
            <ac:picMk id="5" creationId="{9C65EBB4-E14A-8A44-AC1F-1107E33DBA74}"/>
          </ac:picMkLst>
        </pc:picChg>
      </pc:sldChg>
      <pc:sldChg chg="addSp delSp modSp new mod">
        <pc:chgData name="Alex Casson" userId="53cffa54-f866-4b4c-8e51-0383f28edfe1" providerId="ADAL" clId="{79319AC9-9251-418C-829A-AC912C230F5C}" dt="2025-07-30T05:12:47.208" v="131" actId="14100"/>
        <pc:sldMkLst>
          <pc:docMk/>
          <pc:sldMk cId="110087242" sldId="318"/>
        </pc:sldMkLst>
        <pc:spChg chg="add mod">
          <ac:chgData name="Alex Casson" userId="53cffa54-f866-4b4c-8e51-0383f28edfe1" providerId="ADAL" clId="{79319AC9-9251-418C-829A-AC912C230F5C}" dt="2025-07-30T05:12:01.831" v="121" actId="14100"/>
          <ac:spMkLst>
            <pc:docMk/>
            <pc:sldMk cId="110087242" sldId="318"/>
            <ac:spMk id="6" creationId="{8FF498D2-4C97-B8D7-A509-14B73C9A68D4}"/>
          </ac:spMkLst>
        </pc:spChg>
        <pc:spChg chg="add mod">
          <ac:chgData name="Alex Casson" userId="53cffa54-f866-4b4c-8e51-0383f28edfe1" providerId="ADAL" clId="{79319AC9-9251-418C-829A-AC912C230F5C}" dt="2025-07-30T05:12:17.026" v="124" actId="14100"/>
          <ac:spMkLst>
            <pc:docMk/>
            <pc:sldMk cId="110087242" sldId="318"/>
            <ac:spMk id="7" creationId="{F007A04E-E275-EAF6-C363-2CE6E2A15051}"/>
          </ac:spMkLst>
        </pc:spChg>
        <pc:spChg chg="add mod">
          <ac:chgData name="Alex Casson" userId="53cffa54-f866-4b4c-8e51-0383f28edfe1" providerId="ADAL" clId="{79319AC9-9251-418C-829A-AC912C230F5C}" dt="2025-07-30T05:12:35.134" v="128" actId="14100"/>
          <ac:spMkLst>
            <pc:docMk/>
            <pc:sldMk cId="110087242" sldId="318"/>
            <ac:spMk id="8" creationId="{3E2708E6-3ABC-20E8-2616-60999CD92EF1}"/>
          </ac:spMkLst>
        </pc:spChg>
        <pc:spChg chg="add mod">
          <ac:chgData name="Alex Casson" userId="53cffa54-f866-4b4c-8e51-0383f28edfe1" providerId="ADAL" clId="{79319AC9-9251-418C-829A-AC912C230F5C}" dt="2025-07-30T05:12:47.208" v="131" actId="14100"/>
          <ac:spMkLst>
            <pc:docMk/>
            <pc:sldMk cId="110087242" sldId="318"/>
            <ac:spMk id="9" creationId="{0CDC3253-B9BE-CD09-F2AA-AFEC317FF1C2}"/>
          </ac:spMkLst>
        </pc:spChg>
        <pc:picChg chg="add">
          <ac:chgData name="Alex Casson" userId="53cffa54-f866-4b4c-8e51-0383f28edfe1" providerId="ADAL" clId="{79319AC9-9251-418C-829A-AC912C230F5C}" dt="2025-07-30T05:09:25.091" v="113" actId="22"/>
          <ac:picMkLst>
            <pc:docMk/>
            <pc:sldMk cId="110087242" sldId="318"/>
            <ac:picMk id="5" creationId="{2B0AE77F-3E72-BB30-EDC7-542E37EBF6F2}"/>
          </ac:picMkLst>
        </pc:picChg>
      </pc:sldChg>
      <pc:sldChg chg="addSp delSp modSp new mod">
        <pc:chgData name="Alex Casson" userId="53cffa54-f866-4b4c-8e51-0383f28edfe1" providerId="ADAL" clId="{79319AC9-9251-418C-829A-AC912C230F5C}" dt="2025-07-30T05:27:43.720" v="141" actId="14100"/>
        <pc:sldMkLst>
          <pc:docMk/>
          <pc:sldMk cId="3697630623" sldId="319"/>
        </pc:sldMkLst>
        <pc:spChg chg="add mod">
          <ac:chgData name="Alex Casson" userId="53cffa54-f866-4b4c-8e51-0383f28edfe1" providerId="ADAL" clId="{79319AC9-9251-418C-829A-AC912C230F5C}" dt="2025-07-30T05:27:30.037" v="138" actId="14100"/>
          <ac:spMkLst>
            <pc:docMk/>
            <pc:sldMk cId="3697630623" sldId="319"/>
            <ac:spMk id="6" creationId="{D4F12F66-06DC-25F9-222A-307150A8CE0B}"/>
          </ac:spMkLst>
        </pc:spChg>
        <pc:spChg chg="add mod">
          <ac:chgData name="Alex Casson" userId="53cffa54-f866-4b4c-8e51-0383f28edfe1" providerId="ADAL" clId="{79319AC9-9251-418C-829A-AC912C230F5C}" dt="2025-07-30T05:27:43.720" v="141" actId="14100"/>
          <ac:spMkLst>
            <pc:docMk/>
            <pc:sldMk cId="3697630623" sldId="319"/>
            <ac:spMk id="7" creationId="{87E86338-1DE7-0BA0-1145-1931D9D12225}"/>
          </ac:spMkLst>
        </pc:spChg>
        <pc:picChg chg="add">
          <ac:chgData name="Alex Casson" userId="53cffa54-f866-4b4c-8e51-0383f28edfe1" providerId="ADAL" clId="{79319AC9-9251-418C-829A-AC912C230F5C}" dt="2025-07-30T05:26:13.578" v="135" actId="22"/>
          <ac:picMkLst>
            <pc:docMk/>
            <pc:sldMk cId="3697630623" sldId="319"/>
            <ac:picMk id="5" creationId="{59F96D59-465C-E1D3-597E-CB1B08DCC3C6}"/>
          </ac:picMkLst>
        </pc:picChg>
      </pc:sldChg>
      <pc:sldChg chg="addSp delSp modSp new mod">
        <pc:chgData name="Alex Casson" userId="53cffa54-f866-4b4c-8e51-0383f28edfe1" providerId="ADAL" clId="{79319AC9-9251-418C-829A-AC912C230F5C}" dt="2025-07-30T05:32:13.416" v="150" actId="14100"/>
        <pc:sldMkLst>
          <pc:docMk/>
          <pc:sldMk cId="3447300573" sldId="320"/>
        </pc:sldMkLst>
        <pc:spChg chg="add mod">
          <ac:chgData name="Alex Casson" userId="53cffa54-f866-4b4c-8e51-0383f28edfe1" providerId="ADAL" clId="{79319AC9-9251-418C-829A-AC912C230F5C}" dt="2025-07-30T05:32:13.416" v="150" actId="14100"/>
          <ac:spMkLst>
            <pc:docMk/>
            <pc:sldMk cId="3447300573" sldId="320"/>
            <ac:spMk id="6" creationId="{99260F27-A5B8-97D9-A751-0844F9E55011}"/>
          </ac:spMkLst>
        </pc:spChg>
        <pc:picChg chg="add">
          <ac:chgData name="Alex Casson" userId="53cffa54-f866-4b4c-8e51-0383f28edfe1" providerId="ADAL" clId="{79319AC9-9251-418C-829A-AC912C230F5C}" dt="2025-07-30T05:29:08.402" v="145" actId="22"/>
          <ac:picMkLst>
            <pc:docMk/>
            <pc:sldMk cId="3447300573" sldId="320"/>
            <ac:picMk id="5" creationId="{FC51393B-55EF-311E-D4FE-586081953E0C}"/>
          </ac:picMkLst>
        </pc:picChg>
      </pc:sldChg>
      <pc:sldChg chg="addSp delSp modSp new mod">
        <pc:chgData name="Alex Casson" userId="53cffa54-f866-4b4c-8e51-0383f28edfe1" providerId="ADAL" clId="{79319AC9-9251-418C-829A-AC912C230F5C}" dt="2025-07-30T05:48:37.235" v="163" actId="14100"/>
        <pc:sldMkLst>
          <pc:docMk/>
          <pc:sldMk cId="1465758152" sldId="321"/>
        </pc:sldMkLst>
        <pc:spChg chg="add mod">
          <ac:chgData name="Alex Casson" userId="53cffa54-f866-4b4c-8e51-0383f28edfe1" providerId="ADAL" clId="{79319AC9-9251-418C-829A-AC912C230F5C}" dt="2025-07-30T05:48:21.295" v="160" actId="1076"/>
          <ac:spMkLst>
            <pc:docMk/>
            <pc:sldMk cId="1465758152" sldId="321"/>
            <ac:spMk id="6" creationId="{88D2C6BA-3867-6A3B-3E37-D8949280782F}"/>
          </ac:spMkLst>
        </pc:spChg>
        <pc:spChg chg="add mod">
          <ac:chgData name="Alex Casson" userId="53cffa54-f866-4b4c-8e51-0383f28edfe1" providerId="ADAL" clId="{79319AC9-9251-418C-829A-AC912C230F5C}" dt="2025-07-30T05:48:37.235" v="163" actId="14100"/>
          <ac:spMkLst>
            <pc:docMk/>
            <pc:sldMk cId="1465758152" sldId="321"/>
            <ac:spMk id="7" creationId="{F015128D-4777-1D0A-2476-A6237C62D0C0}"/>
          </ac:spMkLst>
        </pc:spChg>
        <pc:picChg chg="add">
          <ac:chgData name="Alex Casson" userId="53cffa54-f866-4b4c-8e51-0383f28edfe1" providerId="ADAL" clId="{79319AC9-9251-418C-829A-AC912C230F5C}" dt="2025-07-30T05:38:28.058" v="154" actId="22"/>
          <ac:picMkLst>
            <pc:docMk/>
            <pc:sldMk cId="1465758152" sldId="321"/>
            <ac:picMk id="5" creationId="{57A0E6AA-8785-6A8A-248C-DAC2B3CF7B1A}"/>
          </ac:picMkLst>
        </pc:picChg>
      </pc:sldChg>
      <pc:sldChg chg="addSp delSp new mod">
        <pc:chgData name="Alex Casson" userId="53cffa54-f866-4b4c-8e51-0383f28edfe1" providerId="ADAL" clId="{79319AC9-9251-418C-829A-AC912C230F5C}" dt="2025-07-30T05:46:59.661" v="158" actId="22"/>
        <pc:sldMkLst>
          <pc:docMk/>
          <pc:sldMk cId="1087702178" sldId="322"/>
        </pc:sldMkLst>
        <pc:picChg chg="add">
          <ac:chgData name="Alex Casson" userId="53cffa54-f866-4b4c-8e51-0383f28edfe1" providerId="ADAL" clId="{79319AC9-9251-418C-829A-AC912C230F5C}" dt="2025-07-30T05:46:59.661" v="158" actId="22"/>
          <ac:picMkLst>
            <pc:docMk/>
            <pc:sldMk cId="1087702178" sldId="322"/>
            <ac:picMk id="5" creationId="{05DC5B9E-997D-54D3-C991-29DF031172E8}"/>
          </ac:picMkLst>
        </pc:picChg>
      </pc:sldChg>
      <pc:sldChg chg="addSp delSp modSp new mod">
        <pc:chgData name="Alex Casson" userId="53cffa54-f866-4b4c-8e51-0383f28edfe1" providerId="ADAL" clId="{79319AC9-9251-418C-829A-AC912C230F5C}" dt="2025-07-30T08:20:56.565" v="437" actId="1076"/>
        <pc:sldMkLst>
          <pc:docMk/>
          <pc:sldMk cId="814615236" sldId="323"/>
        </pc:sldMkLst>
        <pc:spChg chg="add mod">
          <ac:chgData name="Alex Casson" userId="53cffa54-f866-4b4c-8e51-0383f28edfe1" providerId="ADAL" clId="{79319AC9-9251-418C-829A-AC912C230F5C}" dt="2025-07-30T06:05:43.200" v="170" actId="14100"/>
          <ac:spMkLst>
            <pc:docMk/>
            <pc:sldMk cId="814615236" sldId="323"/>
            <ac:spMk id="5" creationId="{CDEF7C08-AEA0-7C0B-FC4C-2161AC168ACB}"/>
          </ac:spMkLst>
        </pc:spChg>
        <pc:spChg chg="add mod">
          <ac:chgData name="Alex Casson" userId="53cffa54-f866-4b4c-8e51-0383f28edfe1" providerId="ADAL" clId="{79319AC9-9251-418C-829A-AC912C230F5C}" dt="2025-07-30T06:06:19.372" v="232" actId="14100"/>
          <ac:spMkLst>
            <pc:docMk/>
            <pc:sldMk cId="814615236" sldId="323"/>
            <ac:spMk id="6" creationId="{56782273-DFA8-0552-1C83-832E723DAB9E}"/>
          </ac:spMkLst>
        </pc:spChg>
        <pc:spChg chg="add mod">
          <ac:chgData name="Alex Casson" userId="53cffa54-f866-4b4c-8e51-0383f28edfe1" providerId="ADAL" clId="{79319AC9-9251-418C-829A-AC912C230F5C}" dt="2025-07-30T08:19:31.365" v="300" actId="1076"/>
          <ac:spMkLst>
            <pc:docMk/>
            <pc:sldMk cId="814615236" sldId="323"/>
            <ac:spMk id="7" creationId="{7A956375-0BFA-6385-C84E-DDA68FFFD58B}"/>
          </ac:spMkLst>
        </pc:spChg>
        <pc:spChg chg="add mod">
          <ac:chgData name="Alex Casson" userId="53cffa54-f866-4b4c-8e51-0383f28edfe1" providerId="ADAL" clId="{79319AC9-9251-418C-829A-AC912C230F5C}" dt="2025-07-30T06:06:42.421" v="237" actId="14100"/>
          <ac:spMkLst>
            <pc:docMk/>
            <pc:sldMk cId="814615236" sldId="323"/>
            <ac:spMk id="8" creationId="{380E1A84-7261-B6F3-765F-086CCAC87D5C}"/>
          </ac:spMkLst>
        </pc:spChg>
        <pc:spChg chg="add mod">
          <ac:chgData name="Alex Casson" userId="53cffa54-f866-4b4c-8e51-0383f28edfe1" providerId="ADAL" clId="{79319AC9-9251-418C-829A-AC912C230F5C}" dt="2025-07-30T06:07:37.148" v="297" actId="14100"/>
          <ac:spMkLst>
            <pc:docMk/>
            <pc:sldMk cId="814615236" sldId="323"/>
            <ac:spMk id="9" creationId="{5663BAAE-85B5-79AB-A36D-91740CC7AA93}"/>
          </ac:spMkLst>
        </pc:spChg>
        <pc:spChg chg="add mod">
          <ac:chgData name="Alex Casson" userId="53cffa54-f866-4b4c-8e51-0383f28edfe1" providerId="ADAL" clId="{79319AC9-9251-418C-829A-AC912C230F5C}" dt="2025-07-30T08:19:56.964" v="367" actId="14100"/>
          <ac:spMkLst>
            <pc:docMk/>
            <pc:sldMk cId="814615236" sldId="323"/>
            <ac:spMk id="10" creationId="{FC8590CE-1E22-C6D6-38D4-DB4D865BD23B}"/>
          </ac:spMkLst>
        </pc:spChg>
        <pc:spChg chg="add mod">
          <ac:chgData name="Alex Casson" userId="53cffa54-f866-4b4c-8e51-0383f28edfe1" providerId="ADAL" clId="{79319AC9-9251-418C-829A-AC912C230F5C}" dt="2025-07-30T08:20:07.661" v="370" actId="14100"/>
          <ac:spMkLst>
            <pc:docMk/>
            <pc:sldMk cId="814615236" sldId="323"/>
            <ac:spMk id="11" creationId="{4A2F0B3A-092E-25AA-39B0-AA0A0CE42D7C}"/>
          </ac:spMkLst>
        </pc:spChg>
        <pc:spChg chg="add mod">
          <ac:chgData name="Alex Casson" userId="53cffa54-f866-4b4c-8e51-0383f28edfe1" providerId="ADAL" clId="{79319AC9-9251-418C-829A-AC912C230F5C}" dt="2025-07-30T08:20:31.376" v="375" actId="14100"/>
          <ac:spMkLst>
            <pc:docMk/>
            <pc:sldMk cId="814615236" sldId="323"/>
            <ac:spMk id="12" creationId="{F2A0B781-A959-6D4D-9E19-F5639A676524}"/>
          </ac:spMkLst>
        </pc:spChg>
        <pc:spChg chg="add mod">
          <ac:chgData name="Alex Casson" userId="53cffa54-f866-4b4c-8e51-0383f28edfe1" providerId="ADAL" clId="{79319AC9-9251-418C-829A-AC912C230F5C}" dt="2025-07-30T08:20:56.565" v="437" actId="1076"/>
          <ac:spMkLst>
            <pc:docMk/>
            <pc:sldMk cId="814615236" sldId="323"/>
            <ac:spMk id="13" creationId="{5FAA1890-B091-298E-3353-A439716FDDFF}"/>
          </ac:spMkLst>
        </pc:spChg>
        <pc:picChg chg="add mod">
          <ac:chgData name="Alex Casson" userId="53cffa54-f866-4b4c-8e51-0383f28edfe1" providerId="ADAL" clId="{79319AC9-9251-418C-829A-AC912C230F5C}" dt="2025-07-30T08:20:22.770" v="373" actId="1076"/>
          <ac:picMkLst>
            <pc:docMk/>
            <pc:sldMk cId="814615236" sldId="323"/>
            <ac:picMk id="4" creationId="{CF9016FE-B04B-C5EE-1A36-70123B927DB3}"/>
          </ac:picMkLst>
        </pc:picChg>
      </pc:sldChg>
      <pc:sldChg chg="addSp delSp modSp new mod">
        <pc:chgData name="Alex Casson" userId="53cffa54-f866-4b4c-8e51-0383f28edfe1" providerId="ADAL" clId="{79319AC9-9251-418C-829A-AC912C230F5C}" dt="2025-07-30T08:31:57.272" v="449" actId="14100"/>
        <pc:sldMkLst>
          <pc:docMk/>
          <pc:sldMk cId="390623804" sldId="324"/>
        </pc:sldMkLst>
        <pc:spChg chg="add mod">
          <ac:chgData name="Alex Casson" userId="53cffa54-f866-4b4c-8e51-0383f28edfe1" providerId="ADAL" clId="{79319AC9-9251-418C-829A-AC912C230F5C}" dt="2025-07-30T08:31:39.594" v="442"/>
          <ac:spMkLst>
            <pc:docMk/>
            <pc:sldMk cId="390623804" sldId="324"/>
            <ac:spMk id="6" creationId="{46CBDB9A-C5FC-39F3-C2AC-D34782070EC3}"/>
          </ac:spMkLst>
        </pc:spChg>
        <pc:spChg chg="add mod">
          <ac:chgData name="Alex Casson" userId="53cffa54-f866-4b4c-8e51-0383f28edfe1" providerId="ADAL" clId="{79319AC9-9251-418C-829A-AC912C230F5C}" dt="2025-07-30T08:31:57.272" v="449" actId="14100"/>
          <ac:spMkLst>
            <pc:docMk/>
            <pc:sldMk cId="390623804" sldId="324"/>
            <ac:spMk id="7" creationId="{D08281AF-0ED7-B1F7-59D5-09FC8F7DD13A}"/>
          </ac:spMkLst>
        </pc:spChg>
        <pc:picChg chg="add mod">
          <ac:chgData name="Alex Casson" userId="53cffa54-f866-4b4c-8e51-0383f28edfe1" providerId="ADAL" clId="{79319AC9-9251-418C-829A-AC912C230F5C}" dt="2025-07-30T08:31:46.790" v="447" actId="1076"/>
          <ac:picMkLst>
            <pc:docMk/>
            <pc:sldMk cId="390623804" sldId="324"/>
            <ac:picMk id="5" creationId="{68F671FF-AB31-1BD0-AE0B-396EAEFB3614}"/>
          </ac:picMkLst>
        </pc:picChg>
      </pc:sldChg>
      <pc:sldChg chg="addSp delSp modSp new mod">
        <pc:chgData name="Alex Casson" userId="53cffa54-f866-4b4c-8e51-0383f28edfe1" providerId="ADAL" clId="{79319AC9-9251-418C-829A-AC912C230F5C}" dt="2025-07-30T08:39:42.157" v="460"/>
        <pc:sldMkLst>
          <pc:docMk/>
          <pc:sldMk cId="2336783092" sldId="325"/>
        </pc:sldMkLst>
        <pc:spChg chg="add mod">
          <ac:chgData name="Alex Casson" userId="53cffa54-f866-4b4c-8e51-0383f28edfe1" providerId="ADAL" clId="{79319AC9-9251-418C-829A-AC912C230F5C}" dt="2025-07-30T08:34:02.758" v="456"/>
          <ac:spMkLst>
            <pc:docMk/>
            <pc:sldMk cId="2336783092" sldId="325"/>
            <ac:spMk id="8" creationId="{C995BC3F-50E3-78D4-15BA-08B2E64F3C7C}"/>
          </ac:spMkLst>
        </pc:spChg>
        <pc:spChg chg="add mod">
          <ac:chgData name="Alex Casson" userId="53cffa54-f866-4b4c-8e51-0383f28edfe1" providerId="ADAL" clId="{79319AC9-9251-418C-829A-AC912C230F5C}" dt="2025-07-30T08:34:13.496" v="459" actId="14100"/>
          <ac:spMkLst>
            <pc:docMk/>
            <pc:sldMk cId="2336783092" sldId="325"/>
            <ac:spMk id="9" creationId="{A6C7B2C5-03B1-5166-FA75-B55B35177F7A}"/>
          </ac:spMkLst>
        </pc:spChg>
        <pc:picChg chg="add">
          <ac:chgData name="Alex Casson" userId="53cffa54-f866-4b4c-8e51-0383f28edfe1" providerId="ADAL" clId="{79319AC9-9251-418C-829A-AC912C230F5C}" dt="2025-07-30T08:33:56.639" v="455" actId="22"/>
          <ac:picMkLst>
            <pc:docMk/>
            <pc:sldMk cId="2336783092" sldId="325"/>
            <ac:picMk id="7" creationId="{2FC53811-C194-0F9A-7431-45D76428F599}"/>
          </ac:picMkLst>
        </pc:picChg>
      </pc:sldChg>
      <pc:sldChg chg="addSp delSp modSp new mod">
        <pc:chgData name="Alex Casson" userId="53cffa54-f866-4b4c-8e51-0383f28edfe1" providerId="ADAL" clId="{79319AC9-9251-418C-829A-AC912C230F5C}" dt="2025-07-30T08:49:20.120" v="474" actId="14100"/>
        <pc:sldMkLst>
          <pc:docMk/>
          <pc:sldMk cId="2385539534" sldId="326"/>
        </pc:sldMkLst>
        <pc:spChg chg="add mod">
          <ac:chgData name="Alex Casson" userId="53cffa54-f866-4b4c-8e51-0383f28edfe1" providerId="ADAL" clId="{79319AC9-9251-418C-829A-AC912C230F5C}" dt="2025-07-30T08:49:08.070" v="469" actId="14100"/>
          <ac:spMkLst>
            <pc:docMk/>
            <pc:sldMk cId="2385539534" sldId="326"/>
            <ac:spMk id="6" creationId="{592648A2-C32D-195D-B2F2-FE7E11898397}"/>
          </ac:spMkLst>
        </pc:spChg>
        <pc:spChg chg="add mod">
          <ac:chgData name="Alex Casson" userId="53cffa54-f866-4b4c-8e51-0383f28edfe1" providerId="ADAL" clId="{79319AC9-9251-418C-829A-AC912C230F5C}" dt="2025-07-30T08:49:20.120" v="474" actId="14100"/>
          <ac:spMkLst>
            <pc:docMk/>
            <pc:sldMk cId="2385539534" sldId="326"/>
            <ac:spMk id="7" creationId="{16D5BA22-9F6C-F5DD-3222-FA2050009F11}"/>
          </ac:spMkLst>
        </pc:spChg>
        <pc:picChg chg="add mod">
          <ac:chgData name="Alex Casson" userId="53cffa54-f866-4b4c-8e51-0383f28edfe1" providerId="ADAL" clId="{79319AC9-9251-418C-829A-AC912C230F5C}" dt="2025-07-30T08:49:11.231" v="472" actId="1076"/>
          <ac:picMkLst>
            <pc:docMk/>
            <pc:sldMk cId="2385539534" sldId="326"/>
            <ac:picMk id="5" creationId="{DDCC3CCE-9CEB-7752-0095-AF307C584635}"/>
          </ac:picMkLst>
        </pc:picChg>
      </pc:sldChg>
      <pc:sldChg chg="addSp delSp modSp new mod">
        <pc:chgData name="Alex Casson" userId="53cffa54-f866-4b4c-8e51-0383f28edfe1" providerId="ADAL" clId="{79319AC9-9251-418C-829A-AC912C230F5C}" dt="2025-07-30T08:58:05.500" v="496" actId="14100"/>
        <pc:sldMkLst>
          <pc:docMk/>
          <pc:sldMk cId="1554860594" sldId="327"/>
        </pc:sldMkLst>
        <pc:spChg chg="add mod">
          <ac:chgData name="Alex Casson" userId="53cffa54-f866-4b4c-8e51-0383f28edfe1" providerId="ADAL" clId="{79319AC9-9251-418C-829A-AC912C230F5C}" dt="2025-07-30T08:57:28.346" v="483" actId="14100"/>
          <ac:spMkLst>
            <pc:docMk/>
            <pc:sldMk cId="1554860594" sldId="327"/>
            <ac:spMk id="6" creationId="{FA2E6D5B-643E-7E57-2F80-09DB44C3644C}"/>
          </ac:spMkLst>
        </pc:spChg>
        <pc:spChg chg="add mod">
          <ac:chgData name="Alex Casson" userId="53cffa54-f866-4b4c-8e51-0383f28edfe1" providerId="ADAL" clId="{79319AC9-9251-418C-829A-AC912C230F5C}" dt="2025-07-30T08:57:39.244" v="486" actId="14100"/>
          <ac:spMkLst>
            <pc:docMk/>
            <pc:sldMk cId="1554860594" sldId="327"/>
            <ac:spMk id="7" creationId="{C0AB8176-157E-D983-8CE2-0EB88FC2ACB0}"/>
          </ac:spMkLst>
        </pc:spChg>
        <pc:spChg chg="add mod">
          <ac:chgData name="Alex Casson" userId="53cffa54-f866-4b4c-8e51-0383f28edfe1" providerId="ADAL" clId="{79319AC9-9251-418C-829A-AC912C230F5C}" dt="2025-07-30T08:57:54.238" v="491" actId="14100"/>
          <ac:spMkLst>
            <pc:docMk/>
            <pc:sldMk cId="1554860594" sldId="327"/>
            <ac:spMk id="8" creationId="{57D35962-FB9D-3067-0B46-42C4CDA08B7A}"/>
          </ac:spMkLst>
        </pc:spChg>
        <pc:spChg chg="add mod">
          <ac:chgData name="Alex Casson" userId="53cffa54-f866-4b4c-8e51-0383f28edfe1" providerId="ADAL" clId="{79319AC9-9251-418C-829A-AC912C230F5C}" dt="2025-07-30T08:58:05.500" v="496" actId="14100"/>
          <ac:spMkLst>
            <pc:docMk/>
            <pc:sldMk cId="1554860594" sldId="327"/>
            <ac:spMk id="9" creationId="{64600672-C6D4-F753-98B6-FDA0ED168376}"/>
          </ac:spMkLst>
        </pc:spChg>
        <pc:picChg chg="add mod">
          <ac:chgData name="Alex Casson" userId="53cffa54-f866-4b4c-8e51-0383f28edfe1" providerId="ADAL" clId="{79319AC9-9251-418C-829A-AC912C230F5C}" dt="2025-07-30T08:57:58.705" v="494" actId="1076"/>
          <ac:picMkLst>
            <pc:docMk/>
            <pc:sldMk cId="1554860594" sldId="327"/>
            <ac:picMk id="5" creationId="{A3D2A9DB-69AE-DDAB-7DD7-08D04826D2D5}"/>
          </ac:picMkLst>
        </pc:picChg>
      </pc:sldChg>
      <pc:sldChg chg="addSp delSp modSp add mod">
        <pc:chgData name="Alex Casson" userId="53cffa54-f866-4b4c-8e51-0383f28edfe1" providerId="ADAL" clId="{79319AC9-9251-418C-829A-AC912C230F5C}" dt="2025-07-30T09:02:40.385" v="503" actId="1076"/>
        <pc:sldMkLst>
          <pc:docMk/>
          <pc:sldMk cId="1973021362" sldId="328"/>
        </pc:sldMkLst>
        <pc:spChg chg="mod">
          <ac:chgData name="Alex Casson" userId="53cffa54-f866-4b4c-8e51-0383f28edfe1" providerId="ADAL" clId="{79319AC9-9251-418C-829A-AC912C230F5C}" dt="2025-07-30T09:02:34.802" v="502" actId="14100"/>
          <ac:spMkLst>
            <pc:docMk/>
            <pc:sldMk cId="1973021362" sldId="328"/>
            <ac:spMk id="7" creationId="{6CBDFF79-6ABF-E0F5-7CE2-3640A81D90AD}"/>
          </ac:spMkLst>
        </pc:spChg>
        <pc:spChg chg="mod">
          <ac:chgData name="Alex Casson" userId="53cffa54-f866-4b4c-8e51-0383f28edfe1" providerId="ADAL" clId="{79319AC9-9251-418C-829A-AC912C230F5C}" dt="2025-07-30T09:02:40.385" v="503" actId="1076"/>
          <ac:spMkLst>
            <pc:docMk/>
            <pc:sldMk cId="1973021362" sldId="328"/>
            <ac:spMk id="8" creationId="{418F690F-2CD2-07D3-A454-75B999DF1985}"/>
          </ac:spMkLst>
        </pc:spChg>
        <pc:picChg chg="add ord">
          <ac:chgData name="Alex Casson" userId="53cffa54-f866-4b4c-8e51-0383f28edfe1" providerId="ADAL" clId="{79319AC9-9251-418C-829A-AC912C230F5C}" dt="2025-07-30T09:02:22.452" v="500" actId="167"/>
          <ac:picMkLst>
            <pc:docMk/>
            <pc:sldMk cId="1973021362" sldId="328"/>
            <ac:picMk id="3" creationId="{8F6B892C-F60F-E057-B915-26F05C607AF4}"/>
          </ac:picMkLst>
        </pc:picChg>
      </pc:sldChg>
      <pc:sldChg chg="addSp delSp modSp new mod">
        <pc:chgData name="Alex Casson" userId="53cffa54-f866-4b4c-8e51-0383f28edfe1" providerId="ADAL" clId="{79319AC9-9251-418C-829A-AC912C230F5C}" dt="2025-07-30T09:12:00.610" v="513" actId="14100"/>
        <pc:sldMkLst>
          <pc:docMk/>
          <pc:sldMk cId="211035411" sldId="329"/>
        </pc:sldMkLst>
        <pc:spChg chg="add mod">
          <ac:chgData name="Alex Casson" userId="53cffa54-f866-4b4c-8e51-0383f28edfe1" providerId="ADAL" clId="{79319AC9-9251-418C-829A-AC912C230F5C}" dt="2025-07-30T09:11:49.550" v="510" actId="14100"/>
          <ac:spMkLst>
            <pc:docMk/>
            <pc:sldMk cId="211035411" sldId="329"/>
            <ac:spMk id="6" creationId="{57403270-7E7A-76B5-F976-45CFEE0FA564}"/>
          </ac:spMkLst>
        </pc:spChg>
        <pc:spChg chg="add mod">
          <ac:chgData name="Alex Casson" userId="53cffa54-f866-4b4c-8e51-0383f28edfe1" providerId="ADAL" clId="{79319AC9-9251-418C-829A-AC912C230F5C}" dt="2025-07-30T09:12:00.610" v="513" actId="14100"/>
          <ac:spMkLst>
            <pc:docMk/>
            <pc:sldMk cId="211035411" sldId="329"/>
            <ac:spMk id="7" creationId="{FFDD9C57-3079-FF76-9EBD-21BB895623EE}"/>
          </ac:spMkLst>
        </pc:spChg>
        <pc:picChg chg="add">
          <ac:chgData name="Alex Casson" userId="53cffa54-f866-4b4c-8e51-0383f28edfe1" providerId="ADAL" clId="{79319AC9-9251-418C-829A-AC912C230F5C}" dt="2025-07-30T09:11:36.571" v="507" actId="22"/>
          <ac:picMkLst>
            <pc:docMk/>
            <pc:sldMk cId="211035411" sldId="329"/>
            <ac:picMk id="5" creationId="{01E1B378-E2B5-68A2-D4D7-A79960C418F2}"/>
          </ac:picMkLst>
        </pc:picChg>
      </pc:sldChg>
      <pc:sldChg chg="addSp delSp modSp new mod">
        <pc:chgData name="Alex Casson" userId="53cffa54-f866-4b4c-8e51-0383f28edfe1" providerId="ADAL" clId="{79319AC9-9251-418C-829A-AC912C230F5C}" dt="2025-08-02T06:04:33.860" v="561" actId="167"/>
        <pc:sldMkLst>
          <pc:docMk/>
          <pc:sldMk cId="235154234" sldId="330"/>
        </pc:sldMkLst>
        <pc:spChg chg="del">
          <ac:chgData name="Alex Casson" userId="53cffa54-f866-4b4c-8e51-0383f28edfe1" providerId="ADAL" clId="{79319AC9-9251-418C-829A-AC912C230F5C}" dt="2025-08-02T05:47:34.166" v="519" actId="478"/>
          <ac:spMkLst>
            <pc:docMk/>
            <pc:sldMk cId="235154234" sldId="330"/>
            <ac:spMk id="2" creationId="{4F7A870B-4218-3087-F6BB-E9F245D345EF}"/>
          </ac:spMkLst>
        </pc:spChg>
        <pc:spChg chg="del">
          <ac:chgData name="Alex Casson" userId="53cffa54-f866-4b4c-8e51-0383f28edfe1" providerId="ADAL" clId="{79319AC9-9251-418C-829A-AC912C230F5C}" dt="2025-08-02T05:47:34.923" v="520" actId="478"/>
          <ac:spMkLst>
            <pc:docMk/>
            <pc:sldMk cId="235154234" sldId="330"/>
            <ac:spMk id="3" creationId="{4D874E96-917B-E4D6-EC82-B623B3B6EA1D}"/>
          </ac:spMkLst>
        </pc:spChg>
        <pc:spChg chg="add mod">
          <ac:chgData name="Alex Casson" userId="53cffa54-f866-4b4c-8e51-0383f28edfe1" providerId="ADAL" clId="{79319AC9-9251-418C-829A-AC912C230F5C}" dt="2025-08-02T06:02:15.920" v="534" actId="14100"/>
          <ac:spMkLst>
            <pc:docMk/>
            <pc:sldMk cId="235154234" sldId="330"/>
            <ac:spMk id="12" creationId="{1F86BCAD-3F48-C590-055C-B225C1EE3998}"/>
          </ac:spMkLst>
        </pc:spChg>
        <pc:spChg chg="add mod">
          <ac:chgData name="Alex Casson" userId="53cffa54-f866-4b4c-8e51-0383f28edfe1" providerId="ADAL" clId="{79319AC9-9251-418C-829A-AC912C230F5C}" dt="2025-08-02T06:02:26.513" v="537" actId="14100"/>
          <ac:spMkLst>
            <pc:docMk/>
            <pc:sldMk cId="235154234" sldId="330"/>
            <ac:spMk id="13" creationId="{BAAD2568-B771-813B-137D-121469BD0BBC}"/>
          </ac:spMkLst>
        </pc:spChg>
        <pc:spChg chg="add mod">
          <ac:chgData name="Alex Casson" userId="53cffa54-f866-4b4c-8e51-0383f28edfe1" providerId="ADAL" clId="{79319AC9-9251-418C-829A-AC912C230F5C}" dt="2025-08-02T06:02:36.970" v="540" actId="14100"/>
          <ac:spMkLst>
            <pc:docMk/>
            <pc:sldMk cId="235154234" sldId="330"/>
            <ac:spMk id="14" creationId="{FDF1417B-11D4-BDE2-AEDB-F37575EBBCAA}"/>
          </ac:spMkLst>
        </pc:spChg>
        <pc:spChg chg="add mod">
          <ac:chgData name="Alex Casson" userId="53cffa54-f866-4b4c-8e51-0383f28edfe1" providerId="ADAL" clId="{79319AC9-9251-418C-829A-AC912C230F5C}" dt="2025-08-02T06:02:48.090" v="543" actId="14100"/>
          <ac:spMkLst>
            <pc:docMk/>
            <pc:sldMk cId="235154234" sldId="330"/>
            <ac:spMk id="15" creationId="{686B11D5-B3FF-4845-EA33-C2D0AF7ADC12}"/>
          </ac:spMkLst>
        </pc:spChg>
        <pc:spChg chg="add mod">
          <ac:chgData name="Alex Casson" userId="53cffa54-f866-4b4c-8e51-0383f28edfe1" providerId="ADAL" clId="{79319AC9-9251-418C-829A-AC912C230F5C}" dt="2025-08-02T06:03:10.594" v="546" actId="1076"/>
          <ac:spMkLst>
            <pc:docMk/>
            <pc:sldMk cId="235154234" sldId="330"/>
            <ac:spMk id="16" creationId="{6AA22B1E-509F-9924-7503-85DFED9F4A4D}"/>
          </ac:spMkLst>
        </pc:spChg>
        <pc:spChg chg="add mod">
          <ac:chgData name="Alex Casson" userId="53cffa54-f866-4b4c-8e51-0383f28edfe1" providerId="ADAL" clId="{79319AC9-9251-418C-829A-AC912C230F5C}" dt="2025-08-02T06:03:13.197" v="547"/>
          <ac:spMkLst>
            <pc:docMk/>
            <pc:sldMk cId="235154234" sldId="330"/>
            <ac:spMk id="17" creationId="{1BB2F1EE-584B-D911-86DE-95CEE04D9FB4}"/>
          </ac:spMkLst>
        </pc:spChg>
        <pc:spChg chg="add mod">
          <ac:chgData name="Alex Casson" userId="53cffa54-f866-4b4c-8e51-0383f28edfe1" providerId="ADAL" clId="{79319AC9-9251-418C-829A-AC912C230F5C}" dt="2025-08-02T06:03:29.342" v="552" actId="1076"/>
          <ac:spMkLst>
            <pc:docMk/>
            <pc:sldMk cId="235154234" sldId="330"/>
            <ac:spMk id="18" creationId="{A7906D74-3DD1-026E-E9AE-C17D662CA652}"/>
          </ac:spMkLst>
        </pc:spChg>
        <pc:spChg chg="add mod">
          <ac:chgData name="Alex Casson" userId="53cffa54-f866-4b4c-8e51-0383f28edfe1" providerId="ADAL" clId="{79319AC9-9251-418C-829A-AC912C230F5C}" dt="2025-08-02T06:03:38.587" v="555" actId="20577"/>
          <ac:spMkLst>
            <pc:docMk/>
            <pc:sldMk cId="235154234" sldId="330"/>
            <ac:spMk id="19" creationId="{A857B7FD-BCB6-E1D2-9087-CCFC3F00CB82}"/>
          </ac:spMkLst>
        </pc:spChg>
        <pc:spChg chg="add mod">
          <ac:chgData name="Alex Casson" userId="53cffa54-f866-4b4c-8e51-0383f28edfe1" providerId="ADAL" clId="{79319AC9-9251-418C-829A-AC912C230F5C}" dt="2025-08-02T06:03:51.733" v="558" actId="20577"/>
          <ac:spMkLst>
            <pc:docMk/>
            <pc:sldMk cId="235154234" sldId="330"/>
            <ac:spMk id="20" creationId="{D8F7DFB9-D46F-6CE3-E396-C069AFB7D962}"/>
          </ac:spMkLst>
        </pc:spChg>
        <pc:picChg chg="add del">
          <ac:chgData name="Alex Casson" userId="53cffa54-f866-4b4c-8e51-0383f28edfe1" providerId="ADAL" clId="{79319AC9-9251-418C-829A-AC912C230F5C}" dt="2025-08-02T05:49:23.113" v="522" actId="478"/>
          <ac:picMkLst>
            <pc:docMk/>
            <pc:sldMk cId="235154234" sldId="330"/>
            <ac:picMk id="5" creationId="{A9398DFA-87E1-3C3C-DBAD-EC17B101209D}"/>
          </ac:picMkLst>
        </pc:picChg>
        <pc:picChg chg="add del">
          <ac:chgData name="Alex Casson" userId="53cffa54-f866-4b4c-8e51-0383f28edfe1" providerId="ADAL" clId="{79319AC9-9251-418C-829A-AC912C230F5C}" dt="2025-08-02T05:52:28.001" v="524" actId="478"/>
          <ac:picMkLst>
            <pc:docMk/>
            <pc:sldMk cId="235154234" sldId="330"/>
            <ac:picMk id="7" creationId="{7BCB81CF-614A-136A-8F6A-C57289F41EE8}"/>
          </ac:picMkLst>
        </pc:picChg>
        <pc:picChg chg="add del">
          <ac:chgData name="Alex Casson" userId="53cffa54-f866-4b4c-8e51-0383f28edfe1" providerId="ADAL" clId="{79319AC9-9251-418C-829A-AC912C230F5C}" dt="2025-08-02T05:56:25.655" v="526" actId="478"/>
          <ac:picMkLst>
            <pc:docMk/>
            <pc:sldMk cId="235154234" sldId="330"/>
            <ac:picMk id="9" creationId="{A12AD9AE-45BE-CF24-0F58-93413292F0DC}"/>
          </ac:picMkLst>
        </pc:picChg>
        <pc:picChg chg="add del">
          <ac:chgData name="Alex Casson" userId="53cffa54-f866-4b4c-8e51-0383f28edfe1" providerId="ADAL" clId="{79319AC9-9251-418C-829A-AC912C230F5C}" dt="2025-08-02T06:04:30.231" v="559" actId="478"/>
          <ac:picMkLst>
            <pc:docMk/>
            <pc:sldMk cId="235154234" sldId="330"/>
            <ac:picMk id="11" creationId="{A0E2DC4A-4CBB-3681-0A86-A27553BB2129}"/>
          </ac:picMkLst>
        </pc:picChg>
        <pc:picChg chg="add ord">
          <ac:chgData name="Alex Casson" userId="53cffa54-f866-4b4c-8e51-0383f28edfe1" providerId="ADAL" clId="{79319AC9-9251-418C-829A-AC912C230F5C}" dt="2025-08-02T06:04:33.860" v="561" actId="167"/>
          <ac:picMkLst>
            <pc:docMk/>
            <pc:sldMk cId="235154234" sldId="330"/>
            <ac:picMk id="22" creationId="{D66D6269-F82B-814C-0B3B-15691515880C}"/>
          </ac:picMkLst>
        </pc:picChg>
      </pc:sldChg>
      <pc:sldChg chg="addSp delSp modSp new del mod setBg">
        <pc:chgData name="Alex Casson" userId="53cffa54-f866-4b4c-8e51-0383f28edfe1" providerId="ADAL" clId="{79319AC9-9251-418C-829A-AC912C230F5C}" dt="2025-08-02T05:47:25.811" v="517" actId="680"/>
        <pc:sldMkLst>
          <pc:docMk/>
          <pc:sldMk cId="1992232385" sldId="330"/>
        </pc:sldMkLst>
        <pc:spChg chg="mod">
          <ac:chgData name="Alex Casson" userId="53cffa54-f866-4b4c-8e51-0383f28edfe1" providerId="ADAL" clId="{79319AC9-9251-418C-829A-AC912C230F5C}" dt="2025-08-02T05:47:24.116" v="516" actId="26606"/>
          <ac:spMkLst>
            <pc:docMk/>
            <pc:sldMk cId="1992232385" sldId="330"/>
            <ac:spMk id="2" creationId="{40D7D30C-5BE3-AAF1-9A33-BA886F1FBFAF}"/>
          </ac:spMkLst>
        </pc:spChg>
        <pc:spChg chg="add del">
          <ac:chgData name="Alex Casson" userId="53cffa54-f866-4b4c-8e51-0383f28edfe1" providerId="ADAL" clId="{79319AC9-9251-418C-829A-AC912C230F5C}" dt="2025-08-02T05:47:24.116" v="516" actId="26606"/>
          <ac:spMkLst>
            <pc:docMk/>
            <pc:sldMk cId="1992232385" sldId="330"/>
            <ac:spMk id="3" creationId="{9EE75A50-5455-9238-DE75-55E72CBF683D}"/>
          </ac:spMkLst>
        </pc:spChg>
        <pc:spChg chg="add del">
          <ac:chgData name="Alex Casson" userId="53cffa54-f866-4b4c-8e51-0383f28edfe1" providerId="ADAL" clId="{79319AC9-9251-418C-829A-AC912C230F5C}" dt="2025-08-02T05:47:24.116" v="516" actId="26606"/>
          <ac:spMkLst>
            <pc:docMk/>
            <pc:sldMk cId="1992232385" sldId="330"/>
            <ac:spMk id="10" creationId="{353CF00F-82D0-0DBA-75D5-1D01B4526C68}"/>
          </ac:spMkLst>
        </pc:spChg>
        <pc:graphicFrameChg chg="add del">
          <ac:chgData name="Alex Casson" userId="53cffa54-f866-4b4c-8e51-0383f28edfe1" providerId="ADAL" clId="{79319AC9-9251-418C-829A-AC912C230F5C}" dt="2025-08-02T05:47:24.116" v="516" actId="26606"/>
          <ac:graphicFrameMkLst>
            <pc:docMk/>
            <pc:sldMk cId="1992232385" sldId="330"/>
            <ac:graphicFrameMk id="5" creationId="{9EE75A50-5455-9238-DE75-55E72CBF683D}"/>
          </ac:graphicFrameMkLst>
        </pc:graphicFrameChg>
      </pc:sldChg>
      <pc:sldChg chg="addSp delSp modSp new mod">
        <pc:chgData name="Alex Casson" userId="53cffa54-f866-4b4c-8e51-0383f28edfe1" providerId="ADAL" clId="{79319AC9-9251-418C-829A-AC912C230F5C}" dt="2025-08-02T07:08:52.957" v="570" actId="14100"/>
        <pc:sldMkLst>
          <pc:docMk/>
          <pc:sldMk cId="2165585078" sldId="331"/>
        </pc:sldMkLst>
        <pc:spChg chg="del">
          <ac:chgData name="Alex Casson" userId="53cffa54-f866-4b4c-8e51-0383f28edfe1" providerId="ADAL" clId="{79319AC9-9251-418C-829A-AC912C230F5C}" dt="2025-08-02T06:01:56.296" v="530" actId="478"/>
          <ac:spMkLst>
            <pc:docMk/>
            <pc:sldMk cId="2165585078" sldId="331"/>
            <ac:spMk id="2" creationId="{F8D60254-6CFE-18C5-CBEF-F35A3CD0F584}"/>
          </ac:spMkLst>
        </pc:spChg>
        <pc:spChg chg="del">
          <ac:chgData name="Alex Casson" userId="53cffa54-f866-4b4c-8e51-0383f28edfe1" providerId="ADAL" clId="{79319AC9-9251-418C-829A-AC912C230F5C}" dt="2025-08-02T06:01:55.602" v="529" actId="478"/>
          <ac:spMkLst>
            <pc:docMk/>
            <pc:sldMk cId="2165585078" sldId="331"/>
            <ac:spMk id="3" creationId="{AF09D3B3-108A-4620-BD91-545AB159369E}"/>
          </ac:spMkLst>
        </pc:spChg>
        <pc:spChg chg="add mod">
          <ac:chgData name="Alex Casson" userId="53cffa54-f866-4b4c-8e51-0383f28edfe1" providerId="ADAL" clId="{79319AC9-9251-418C-829A-AC912C230F5C}" dt="2025-08-02T07:08:52.957" v="570" actId="14100"/>
          <ac:spMkLst>
            <pc:docMk/>
            <pc:sldMk cId="2165585078" sldId="331"/>
            <ac:spMk id="8" creationId="{CA424195-25E6-5D7B-9DF3-E00307B28A86}"/>
          </ac:spMkLst>
        </pc:spChg>
        <pc:picChg chg="add del">
          <ac:chgData name="Alex Casson" userId="53cffa54-f866-4b4c-8e51-0383f28edfe1" providerId="ADAL" clId="{79319AC9-9251-418C-829A-AC912C230F5C}" dt="2025-08-02T06:07:53.456" v="562" actId="478"/>
          <ac:picMkLst>
            <pc:docMk/>
            <pc:sldMk cId="2165585078" sldId="331"/>
            <ac:picMk id="5" creationId="{CFB2FFF0-C158-26D8-0D6A-60B06B8C7246}"/>
          </ac:picMkLst>
        </pc:picChg>
        <pc:picChg chg="add">
          <ac:chgData name="Alex Casson" userId="53cffa54-f866-4b4c-8e51-0383f28edfe1" providerId="ADAL" clId="{79319AC9-9251-418C-829A-AC912C230F5C}" dt="2025-08-02T06:07:54.200" v="563" actId="22"/>
          <ac:picMkLst>
            <pc:docMk/>
            <pc:sldMk cId="2165585078" sldId="331"/>
            <ac:picMk id="7" creationId="{EC55FA39-2310-27B2-0CC7-5427420E81A1}"/>
          </ac:picMkLst>
        </pc:picChg>
      </pc:sldChg>
      <pc:sldChg chg="addSp delSp modSp new mod">
        <pc:chgData name="Alex Casson" userId="53cffa54-f866-4b4c-8e51-0383f28edfe1" providerId="ADAL" clId="{79319AC9-9251-418C-829A-AC912C230F5C}" dt="2025-08-02T07:10:12.646" v="578" actId="14100"/>
        <pc:sldMkLst>
          <pc:docMk/>
          <pc:sldMk cId="1636926454" sldId="332"/>
        </pc:sldMkLst>
        <pc:spChg chg="del">
          <ac:chgData name="Alex Casson" userId="53cffa54-f866-4b4c-8e51-0383f28edfe1" providerId="ADAL" clId="{79319AC9-9251-418C-829A-AC912C230F5C}" dt="2025-08-02T06:15:20.180" v="566" actId="478"/>
          <ac:spMkLst>
            <pc:docMk/>
            <pc:sldMk cId="1636926454" sldId="332"/>
            <ac:spMk id="2" creationId="{E320A7EE-A49A-0ED2-2C35-E6FEB593F0DF}"/>
          </ac:spMkLst>
        </pc:spChg>
        <pc:spChg chg="del">
          <ac:chgData name="Alex Casson" userId="53cffa54-f866-4b4c-8e51-0383f28edfe1" providerId="ADAL" clId="{79319AC9-9251-418C-829A-AC912C230F5C}" dt="2025-08-02T06:15:19.141" v="565" actId="478"/>
          <ac:spMkLst>
            <pc:docMk/>
            <pc:sldMk cId="1636926454" sldId="332"/>
            <ac:spMk id="3" creationId="{23BDB814-DD15-2055-82B9-9F870DEA6715}"/>
          </ac:spMkLst>
        </pc:spChg>
        <pc:spChg chg="add mod">
          <ac:chgData name="Alex Casson" userId="53cffa54-f866-4b4c-8e51-0383f28edfe1" providerId="ADAL" clId="{79319AC9-9251-418C-829A-AC912C230F5C}" dt="2025-08-02T07:10:12.646" v="578" actId="14100"/>
          <ac:spMkLst>
            <pc:docMk/>
            <pc:sldMk cId="1636926454" sldId="332"/>
            <ac:spMk id="6" creationId="{13FE69B2-8221-8DDB-B584-4B7924597C7E}"/>
          </ac:spMkLst>
        </pc:spChg>
        <pc:picChg chg="add mod">
          <ac:chgData name="Alex Casson" userId="53cffa54-f866-4b4c-8e51-0383f28edfe1" providerId="ADAL" clId="{79319AC9-9251-418C-829A-AC912C230F5C}" dt="2025-08-02T07:10:03.962" v="576" actId="14100"/>
          <ac:picMkLst>
            <pc:docMk/>
            <pc:sldMk cId="1636926454" sldId="332"/>
            <ac:picMk id="5" creationId="{A185E8A4-2E30-83A1-DD76-6770CE7D0509}"/>
          </ac:picMkLst>
        </pc:picChg>
      </pc:sldChg>
      <pc:sldChg chg="addSp delSp new add del mod">
        <pc:chgData name="Alex Casson" userId="53cffa54-f866-4b4c-8e51-0383f28edfe1" providerId="ADAL" clId="{79319AC9-9251-418C-829A-AC912C230F5C}" dt="2025-08-02T14:12:10.602" v="609" actId="47"/>
        <pc:sldMkLst>
          <pc:docMk/>
          <pc:sldMk cId="4193241603" sldId="333"/>
        </pc:sldMkLst>
        <pc:spChg chg="del">
          <ac:chgData name="Alex Casson" userId="53cffa54-f866-4b4c-8e51-0383f28edfe1" providerId="ADAL" clId="{79319AC9-9251-418C-829A-AC912C230F5C}" dt="2025-08-02T10:58:47.322" v="581" actId="478"/>
          <ac:spMkLst>
            <pc:docMk/>
            <pc:sldMk cId="4193241603" sldId="333"/>
            <ac:spMk id="2" creationId="{DB87BB6E-4749-BBD0-B33C-17FB40D8A5A1}"/>
          </ac:spMkLst>
        </pc:spChg>
        <pc:spChg chg="del">
          <ac:chgData name="Alex Casson" userId="53cffa54-f866-4b4c-8e51-0383f28edfe1" providerId="ADAL" clId="{79319AC9-9251-418C-829A-AC912C230F5C}" dt="2025-08-02T10:58:46.713" v="580" actId="478"/>
          <ac:spMkLst>
            <pc:docMk/>
            <pc:sldMk cId="4193241603" sldId="333"/>
            <ac:spMk id="3" creationId="{37273636-EBD0-20C6-FA20-EB9FC14ED891}"/>
          </ac:spMkLst>
        </pc:spChg>
        <pc:picChg chg="add">
          <ac:chgData name="Alex Casson" userId="53cffa54-f866-4b4c-8e51-0383f28edfe1" providerId="ADAL" clId="{79319AC9-9251-418C-829A-AC912C230F5C}" dt="2025-08-02T10:58:48.011" v="582" actId="22"/>
          <ac:picMkLst>
            <pc:docMk/>
            <pc:sldMk cId="4193241603" sldId="333"/>
            <ac:picMk id="5" creationId="{0033AD35-34E2-7D78-2ABA-6C1DFABB6680}"/>
          </ac:picMkLst>
        </pc:picChg>
      </pc:sldChg>
      <pc:sldChg chg="addSp delSp new add del mod">
        <pc:chgData name="Alex Casson" userId="53cffa54-f866-4b4c-8e51-0383f28edfe1" providerId="ADAL" clId="{79319AC9-9251-418C-829A-AC912C230F5C}" dt="2025-08-02T14:12:10.602" v="609" actId="47"/>
        <pc:sldMkLst>
          <pc:docMk/>
          <pc:sldMk cId="2955848032" sldId="334"/>
        </pc:sldMkLst>
        <pc:spChg chg="del">
          <ac:chgData name="Alex Casson" userId="53cffa54-f866-4b4c-8e51-0383f28edfe1" providerId="ADAL" clId="{79319AC9-9251-418C-829A-AC912C230F5C}" dt="2025-08-02T11:03:30.042" v="585" actId="478"/>
          <ac:spMkLst>
            <pc:docMk/>
            <pc:sldMk cId="2955848032" sldId="334"/>
            <ac:spMk id="2" creationId="{32663889-75B2-1094-8B3B-3773E38BFC32}"/>
          </ac:spMkLst>
        </pc:spChg>
        <pc:spChg chg="del">
          <ac:chgData name="Alex Casson" userId="53cffa54-f866-4b4c-8e51-0383f28edfe1" providerId="ADAL" clId="{79319AC9-9251-418C-829A-AC912C230F5C}" dt="2025-08-02T11:03:29.453" v="584" actId="478"/>
          <ac:spMkLst>
            <pc:docMk/>
            <pc:sldMk cId="2955848032" sldId="334"/>
            <ac:spMk id="3" creationId="{CCA1106E-6367-6423-208E-7CD18AF7CDFB}"/>
          </ac:spMkLst>
        </pc:spChg>
        <pc:picChg chg="add">
          <ac:chgData name="Alex Casson" userId="53cffa54-f866-4b4c-8e51-0383f28edfe1" providerId="ADAL" clId="{79319AC9-9251-418C-829A-AC912C230F5C}" dt="2025-08-02T11:03:30.605" v="586" actId="22"/>
          <ac:picMkLst>
            <pc:docMk/>
            <pc:sldMk cId="2955848032" sldId="334"/>
            <ac:picMk id="5" creationId="{1C000D37-D2ED-DEB2-8EFA-7164AD41452D}"/>
          </ac:picMkLst>
        </pc:picChg>
      </pc:sldChg>
      <pc:sldChg chg="addSp modSp add mod ord">
        <pc:chgData name="Alex Casson" userId="53cffa54-f866-4b4c-8e51-0383f28edfe1" providerId="ADAL" clId="{79319AC9-9251-418C-829A-AC912C230F5C}" dt="2025-08-02T14:16:24.681" v="650"/>
        <pc:sldMkLst>
          <pc:docMk/>
          <pc:sldMk cId="4204548876" sldId="334"/>
        </pc:sldMkLst>
        <pc:spChg chg="add mod">
          <ac:chgData name="Alex Casson" userId="53cffa54-f866-4b4c-8e51-0383f28edfe1" providerId="ADAL" clId="{79319AC9-9251-418C-829A-AC912C230F5C}" dt="2025-08-02T14:13:02.479" v="618" actId="14100"/>
          <ac:spMkLst>
            <pc:docMk/>
            <pc:sldMk cId="4204548876" sldId="334"/>
            <ac:spMk id="2" creationId="{1B0896FD-F8B6-AC46-0DA3-0BFD78FF4D54}"/>
          </ac:spMkLst>
        </pc:spChg>
        <pc:spChg chg="add mod">
          <ac:chgData name="Alex Casson" userId="53cffa54-f866-4b4c-8e51-0383f28edfe1" providerId="ADAL" clId="{79319AC9-9251-418C-829A-AC912C230F5C}" dt="2025-08-02T14:15:37.198" v="636" actId="14100"/>
          <ac:spMkLst>
            <pc:docMk/>
            <pc:sldMk cId="4204548876" sldId="334"/>
            <ac:spMk id="3" creationId="{66A271AE-D484-AB30-B750-FBAE2EA4D81F}"/>
          </ac:spMkLst>
        </pc:spChg>
        <pc:spChg chg="add mod">
          <ac:chgData name="Alex Casson" userId="53cffa54-f866-4b4c-8e51-0383f28edfe1" providerId="ADAL" clId="{79319AC9-9251-418C-829A-AC912C230F5C}" dt="2025-08-02T14:15:37.703" v="638" actId="14100"/>
          <ac:spMkLst>
            <pc:docMk/>
            <pc:sldMk cId="4204548876" sldId="334"/>
            <ac:spMk id="4" creationId="{91048937-D947-6C18-E7FE-E4AD6F1889D1}"/>
          </ac:spMkLst>
        </pc:spChg>
        <pc:picChg chg="mod">
          <ac:chgData name="Alex Casson" userId="53cffa54-f866-4b4c-8e51-0383f28edfe1" providerId="ADAL" clId="{79319AC9-9251-418C-829A-AC912C230F5C}" dt="2025-08-02T14:13:11.931" v="625" actId="1076"/>
          <ac:picMkLst>
            <pc:docMk/>
            <pc:sldMk cId="4204548876" sldId="334"/>
            <ac:picMk id="5" creationId="{EEE24398-8BD9-AA40-30D9-D7B326092E07}"/>
          </ac:picMkLst>
        </pc:picChg>
      </pc:sldChg>
      <pc:sldChg chg="addSp delSp modSp new mod ord">
        <pc:chgData name="Alex Casson" userId="53cffa54-f866-4b4c-8e51-0383f28edfe1" providerId="ADAL" clId="{79319AC9-9251-418C-829A-AC912C230F5C}" dt="2025-08-02T14:12:11.141" v="612" actId="14100"/>
        <pc:sldMkLst>
          <pc:docMk/>
          <pc:sldMk cId="1277894242" sldId="335"/>
        </pc:sldMkLst>
        <pc:spChg chg="del">
          <ac:chgData name="Alex Casson" userId="53cffa54-f866-4b4c-8e51-0383f28edfe1" providerId="ADAL" clId="{79319AC9-9251-418C-829A-AC912C230F5C}" dt="2025-08-02T11:09:29.271" v="589" actId="478"/>
          <ac:spMkLst>
            <pc:docMk/>
            <pc:sldMk cId="1277894242" sldId="335"/>
            <ac:spMk id="2" creationId="{11009DC6-F1D8-2DF2-008A-744583059DFB}"/>
          </ac:spMkLst>
        </pc:spChg>
        <pc:spChg chg="del">
          <ac:chgData name="Alex Casson" userId="53cffa54-f866-4b4c-8e51-0383f28edfe1" providerId="ADAL" clId="{79319AC9-9251-418C-829A-AC912C230F5C}" dt="2025-08-02T11:09:28.494" v="588" actId="478"/>
          <ac:spMkLst>
            <pc:docMk/>
            <pc:sldMk cId="1277894242" sldId="335"/>
            <ac:spMk id="3" creationId="{57471A53-F657-BA01-97AC-E8FCD01F0139}"/>
          </ac:spMkLst>
        </pc:spChg>
        <pc:spChg chg="add mod">
          <ac:chgData name="Alex Casson" userId="53cffa54-f866-4b4c-8e51-0383f28edfe1" providerId="ADAL" clId="{79319AC9-9251-418C-829A-AC912C230F5C}" dt="2025-08-02T14:12:11.141" v="612" actId="14100"/>
          <ac:spMkLst>
            <pc:docMk/>
            <pc:sldMk cId="1277894242" sldId="335"/>
            <ac:spMk id="6" creationId="{0ED16265-E2E2-C7D3-9716-031930DF83EE}"/>
          </ac:spMkLst>
        </pc:spChg>
        <pc:picChg chg="add">
          <ac:chgData name="Alex Casson" userId="53cffa54-f866-4b4c-8e51-0383f28edfe1" providerId="ADAL" clId="{79319AC9-9251-418C-829A-AC912C230F5C}" dt="2025-08-02T11:09:29.736" v="590" actId="22"/>
          <ac:picMkLst>
            <pc:docMk/>
            <pc:sldMk cId="1277894242" sldId="335"/>
            <ac:picMk id="5" creationId="{3B622681-034E-20F6-F4BB-070FF6F3EF43}"/>
          </ac:picMkLst>
        </pc:picChg>
      </pc:sldChg>
      <pc:sldChg chg="addSp delSp new add del mod">
        <pc:chgData name="Alex Casson" userId="53cffa54-f866-4b4c-8e51-0383f28edfe1" providerId="ADAL" clId="{79319AC9-9251-418C-829A-AC912C230F5C}" dt="2025-08-02T14:12:10.602" v="609" actId="47"/>
        <pc:sldMkLst>
          <pc:docMk/>
          <pc:sldMk cId="4228389287" sldId="336"/>
        </pc:sldMkLst>
        <pc:spChg chg="del">
          <ac:chgData name="Alex Casson" userId="53cffa54-f866-4b4c-8e51-0383f28edfe1" providerId="ADAL" clId="{79319AC9-9251-418C-829A-AC912C230F5C}" dt="2025-08-02T11:14:09.769" v="592" actId="478"/>
          <ac:spMkLst>
            <pc:docMk/>
            <pc:sldMk cId="4228389287" sldId="336"/>
            <ac:spMk id="2" creationId="{136FAD0B-C72C-C190-64D6-C96317415716}"/>
          </ac:spMkLst>
        </pc:spChg>
        <pc:spChg chg="del">
          <ac:chgData name="Alex Casson" userId="53cffa54-f866-4b4c-8e51-0383f28edfe1" providerId="ADAL" clId="{79319AC9-9251-418C-829A-AC912C230F5C}" dt="2025-08-02T11:14:11.005" v="593" actId="478"/>
          <ac:spMkLst>
            <pc:docMk/>
            <pc:sldMk cId="4228389287" sldId="336"/>
            <ac:spMk id="3" creationId="{98D6C5D3-0D16-A4D1-1F16-D868C34A912B}"/>
          </ac:spMkLst>
        </pc:spChg>
        <pc:picChg chg="add">
          <ac:chgData name="Alex Casson" userId="53cffa54-f866-4b4c-8e51-0383f28edfe1" providerId="ADAL" clId="{79319AC9-9251-418C-829A-AC912C230F5C}" dt="2025-08-02T11:14:11.842" v="594" actId="22"/>
          <ac:picMkLst>
            <pc:docMk/>
            <pc:sldMk cId="4228389287" sldId="336"/>
            <ac:picMk id="5" creationId="{2733CBC5-7CCB-876C-4998-5F37FCC9DD23}"/>
          </ac:picMkLst>
        </pc:picChg>
      </pc:sldChg>
      <pc:sldChg chg="addSp delSp modSp new mod">
        <pc:chgData name="Alex Casson" userId="53cffa54-f866-4b4c-8e51-0383f28edfe1" providerId="ADAL" clId="{79319AC9-9251-418C-829A-AC912C230F5C}" dt="2025-08-02T14:18:55.503" v="656" actId="14100"/>
        <pc:sldMkLst>
          <pc:docMk/>
          <pc:sldMk cId="3517537012" sldId="337"/>
        </pc:sldMkLst>
        <pc:spChg chg="del">
          <ac:chgData name="Alex Casson" userId="53cffa54-f866-4b4c-8e51-0383f28edfe1" providerId="ADAL" clId="{79319AC9-9251-418C-829A-AC912C230F5C}" dt="2025-08-02T14:08:51.393" v="596" actId="478"/>
          <ac:spMkLst>
            <pc:docMk/>
            <pc:sldMk cId="3517537012" sldId="337"/>
            <ac:spMk id="2" creationId="{C8DB2780-C456-50A9-D3FF-F1CE20BC3301}"/>
          </ac:spMkLst>
        </pc:spChg>
        <pc:spChg chg="del">
          <ac:chgData name="Alex Casson" userId="53cffa54-f866-4b4c-8e51-0383f28edfe1" providerId="ADAL" clId="{79319AC9-9251-418C-829A-AC912C230F5C}" dt="2025-08-02T14:08:52.257" v="597" actId="478"/>
          <ac:spMkLst>
            <pc:docMk/>
            <pc:sldMk cId="3517537012" sldId="337"/>
            <ac:spMk id="3" creationId="{FABEA81E-D672-B265-898D-5D94E6231B6F}"/>
          </ac:spMkLst>
        </pc:spChg>
        <pc:spChg chg="add mod">
          <ac:chgData name="Alex Casson" userId="53cffa54-f866-4b4c-8e51-0383f28edfe1" providerId="ADAL" clId="{79319AC9-9251-418C-829A-AC912C230F5C}" dt="2025-08-02T14:18:55.503" v="656" actId="14100"/>
          <ac:spMkLst>
            <pc:docMk/>
            <pc:sldMk cId="3517537012" sldId="337"/>
            <ac:spMk id="6" creationId="{6811EC55-2B5E-C64C-7A39-BA618BF4655E}"/>
          </ac:spMkLst>
        </pc:spChg>
        <pc:picChg chg="add">
          <ac:chgData name="Alex Casson" userId="53cffa54-f866-4b4c-8e51-0383f28edfe1" providerId="ADAL" clId="{79319AC9-9251-418C-829A-AC912C230F5C}" dt="2025-08-02T14:08:52.728" v="598" actId="22"/>
          <ac:picMkLst>
            <pc:docMk/>
            <pc:sldMk cId="3517537012" sldId="337"/>
            <ac:picMk id="5" creationId="{59B70069-D02D-E3EC-694F-06BA990BD665}"/>
          </ac:picMkLst>
        </pc:picChg>
      </pc:sldChg>
      <pc:sldChg chg="addSp delSp modSp add mod ord">
        <pc:chgData name="Alex Casson" userId="53cffa54-f866-4b4c-8e51-0383f28edfe1" providerId="ADAL" clId="{79319AC9-9251-418C-829A-AC912C230F5C}" dt="2025-08-02T14:16:38.622" v="653" actId="1076"/>
        <pc:sldMkLst>
          <pc:docMk/>
          <pc:sldMk cId="4110827168" sldId="338"/>
        </pc:sldMkLst>
        <pc:spChg chg="mod">
          <ac:chgData name="Alex Casson" userId="53cffa54-f866-4b4c-8e51-0383f28edfe1" providerId="ADAL" clId="{79319AC9-9251-418C-829A-AC912C230F5C}" dt="2025-08-02T14:16:01.370" v="644" actId="14100"/>
          <ac:spMkLst>
            <pc:docMk/>
            <pc:sldMk cId="4110827168" sldId="338"/>
            <ac:spMk id="2" creationId="{B17F4F75-9A5B-3979-BEEA-6907C1703745}"/>
          </ac:spMkLst>
        </pc:spChg>
        <pc:spChg chg="mod">
          <ac:chgData name="Alex Casson" userId="53cffa54-f866-4b4c-8e51-0383f28edfe1" providerId="ADAL" clId="{79319AC9-9251-418C-829A-AC912C230F5C}" dt="2025-08-02T14:16:06.696" v="646" actId="14100"/>
          <ac:spMkLst>
            <pc:docMk/>
            <pc:sldMk cId="4110827168" sldId="338"/>
            <ac:spMk id="3" creationId="{4B709ED6-3785-9CD1-3ED6-3FAEDFDFF7FC}"/>
          </ac:spMkLst>
        </pc:spChg>
        <pc:spChg chg="del">
          <ac:chgData name="Alex Casson" userId="53cffa54-f866-4b4c-8e51-0383f28edfe1" providerId="ADAL" clId="{79319AC9-9251-418C-829A-AC912C230F5C}" dt="2025-08-02T14:15:55.510" v="642" actId="478"/>
          <ac:spMkLst>
            <pc:docMk/>
            <pc:sldMk cId="4110827168" sldId="338"/>
            <ac:spMk id="4" creationId="{BBE153EE-F90C-5F33-465E-FFF5D2A17909}"/>
          </ac:spMkLst>
        </pc:spChg>
        <pc:spChg chg="add mod">
          <ac:chgData name="Alex Casson" userId="53cffa54-f866-4b4c-8e51-0383f28edfe1" providerId="ADAL" clId="{79319AC9-9251-418C-829A-AC912C230F5C}" dt="2025-08-02T14:16:33.591" v="652" actId="1076"/>
          <ac:spMkLst>
            <pc:docMk/>
            <pc:sldMk cId="4110827168" sldId="338"/>
            <ac:spMk id="6" creationId="{196F69E3-DFE1-8051-4592-35F77887B898}"/>
          </ac:spMkLst>
        </pc:spChg>
        <pc:spChg chg="add mod">
          <ac:chgData name="Alex Casson" userId="53cffa54-f866-4b4c-8e51-0383f28edfe1" providerId="ADAL" clId="{79319AC9-9251-418C-829A-AC912C230F5C}" dt="2025-08-02T14:16:38.622" v="653" actId="1076"/>
          <ac:spMkLst>
            <pc:docMk/>
            <pc:sldMk cId="4110827168" sldId="338"/>
            <ac:spMk id="7" creationId="{541463D2-C492-07A4-0634-1000174B37FA}"/>
          </ac:spMkLst>
        </pc:spChg>
      </pc:sldChg>
      <pc:sldChg chg="addSp delSp modSp new mod">
        <pc:chgData name="Alex Casson" userId="53cffa54-f866-4b4c-8e51-0383f28edfe1" providerId="ADAL" clId="{79319AC9-9251-418C-829A-AC912C230F5C}" dt="2025-08-02T14:37:20.552" v="674" actId="14100"/>
        <pc:sldMkLst>
          <pc:docMk/>
          <pc:sldMk cId="3104177968" sldId="339"/>
        </pc:sldMkLst>
        <pc:spChg chg="del">
          <ac:chgData name="Alex Casson" userId="53cffa54-f866-4b4c-8e51-0383f28edfe1" providerId="ADAL" clId="{79319AC9-9251-418C-829A-AC912C230F5C}" dt="2025-08-02T14:34:11.873" v="658" actId="478"/>
          <ac:spMkLst>
            <pc:docMk/>
            <pc:sldMk cId="3104177968" sldId="339"/>
            <ac:spMk id="2" creationId="{7F29D1BE-16B0-A7C5-1369-8790B74F592C}"/>
          </ac:spMkLst>
        </pc:spChg>
        <pc:spChg chg="del">
          <ac:chgData name="Alex Casson" userId="53cffa54-f866-4b4c-8e51-0383f28edfe1" providerId="ADAL" clId="{79319AC9-9251-418C-829A-AC912C230F5C}" dt="2025-08-02T14:34:12.712" v="659" actId="478"/>
          <ac:spMkLst>
            <pc:docMk/>
            <pc:sldMk cId="3104177968" sldId="339"/>
            <ac:spMk id="3" creationId="{CC1F208B-DCF9-C613-7AF4-BAD84680B967}"/>
          </ac:spMkLst>
        </pc:spChg>
        <pc:spChg chg="add mod">
          <ac:chgData name="Alex Casson" userId="53cffa54-f866-4b4c-8e51-0383f28edfe1" providerId="ADAL" clId="{79319AC9-9251-418C-829A-AC912C230F5C}" dt="2025-08-02T14:36:43.226" v="665" actId="14100"/>
          <ac:spMkLst>
            <pc:docMk/>
            <pc:sldMk cId="3104177968" sldId="339"/>
            <ac:spMk id="8" creationId="{68307A41-698D-11F6-5112-7BDC8C2990FB}"/>
          </ac:spMkLst>
        </pc:spChg>
        <pc:spChg chg="add mod">
          <ac:chgData name="Alex Casson" userId="53cffa54-f866-4b4c-8e51-0383f28edfe1" providerId="ADAL" clId="{79319AC9-9251-418C-829A-AC912C230F5C}" dt="2025-08-02T14:37:20.552" v="674" actId="14100"/>
          <ac:spMkLst>
            <pc:docMk/>
            <pc:sldMk cId="3104177968" sldId="339"/>
            <ac:spMk id="9" creationId="{6A183579-326D-2B33-FE98-0F939ECF975E}"/>
          </ac:spMkLst>
        </pc:spChg>
        <pc:spChg chg="add mod">
          <ac:chgData name="Alex Casson" userId="53cffa54-f866-4b4c-8e51-0383f28edfe1" providerId="ADAL" clId="{79319AC9-9251-418C-829A-AC912C230F5C}" dt="2025-08-02T14:37:14.832" v="673" actId="14100"/>
          <ac:spMkLst>
            <pc:docMk/>
            <pc:sldMk cId="3104177968" sldId="339"/>
            <ac:spMk id="10" creationId="{867E9157-1ED3-B77B-D76C-15B1C0D530C3}"/>
          </ac:spMkLst>
        </pc:spChg>
        <pc:picChg chg="add del">
          <ac:chgData name="Alex Casson" userId="53cffa54-f866-4b4c-8e51-0383f28edfe1" providerId="ADAL" clId="{79319AC9-9251-418C-829A-AC912C230F5C}" dt="2025-08-02T14:34:29.988" v="661" actId="478"/>
          <ac:picMkLst>
            <pc:docMk/>
            <pc:sldMk cId="3104177968" sldId="339"/>
            <ac:picMk id="5" creationId="{37430270-8EF9-0DD7-AEB7-67CDA761F90F}"/>
          </ac:picMkLst>
        </pc:picChg>
        <pc:picChg chg="add mod">
          <ac:chgData name="Alex Casson" userId="53cffa54-f866-4b4c-8e51-0383f28edfe1" providerId="ADAL" clId="{79319AC9-9251-418C-829A-AC912C230F5C}" dt="2025-08-02T14:36:46.965" v="668" actId="1076"/>
          <ac:picMkLst>
            <pc:docMk/>
            <pc:sldMk cId="3104177968" sldId="339"/>
            <ac:picMk id="7" creationId="{695C32C6-DDEB-71C6-F56F-65C887415BB5}"/>
          </ac:picMkLst>
        </pc:picChg>
      </pc:sldChg>
      <pc:sldChg chg="addSp delSp modSp new mod">
        <pc:chgData name="Alex Casson" userId="53cffa54-f866-4b4c-8e51-0383f28edfe1" providerId="ADAL" clId="{79319AC9-9251-418C-829A-AC912C230F5C}" dt="2025-08-02T16:11:48.182" v="687" actId="14100"/>
        <pc:sldMkLst>
          <pc:docMk/>
          <pc:sldMk cId="3659178017" sldId="340"/>
        </pc:sldMkLst>
        <pc:spChg chg="del">
          <ac:chgData name="Alex Casson" userId="53cffa54-f866-4b4c-8e51-0383f28edfe1" providerId="ADAL" clId="{79319AC9-9251-418C-829A-AC912C230F5C}" dt="2025-08-02T16:10:58.892" v="677" actId="478"/>
          <ac:spMkLst>
            <pc:docMk/>
            <pc:sldMk cId="3659178017" sldId="340"/>
            <ac:spMk id="2" creationId="{0C34DA0C-07AC-A48B-D577-196AF8474744}"/>
          </ac:spMkLst>
        </pc:spChg>
        <pc:spChg chg="del">
          <ac:chgData name="Alex Casson" userId="53cffa54-f866-4b4c-8e51-0383f28edfe1" providerId="ADAL" clId="{79319AC9-9251-418C-829A-AC912C230F5C}" dt="2025-08-02T16:10:57.493" v="676" actId="478"/>
          <ac:spMkLst>
            <pc:docMk/>
            <pc:sldMk cId="3659178017" sldId="340"/>
            <ac:spMk id="3" creationId="{C4920038-8FAC-6696-861E-69A1A6681E15}"/>
          </ac:spMkLst>
        </pc:spChg>
        <pc:spChg chg="add mod">
          <ac:chgData name="Alex Casson" userId="53cffa54-f866-4b4c-8e51-0383f28edfe1" providerId="ADAL" clId="{79319AC9-9251-418C-829A-AC912C230F5C}" dt="2025-08-02T16:11:29.136" v="681" actId="14100"/>
          <ac:spMkLst>
            <pc:docMk/>
            <pc:sldMk cId="3659178017" sldId="340"/>
            <ac:spMk id="6" creationId="{10168B39-2546-5323-9937-295BABA5F2AD}"/>
          </ac:spMkLst>
        </pc:spChg>
        <pc:spChg chg="add mod">
          <ac:chgData name="Alex Casson" userId="53cffa54-f866-4b4c-8e51-0383f28edfe1" providerId="ADAL" clId="{79319AC9-9251-418C-829A-AC912C230F5C}" dt="2025-08-02T16:11:40.193" v="684" actId="14100"/>
          <ac:spMkLst>
            <pc:docMk/>
            <pc:sldMk cId="3659178017" sldId="340"/>
            <ac:spMk id="7" creationId="{9EDECA86-2727-D849-97FC-64A2255F3FDA}"/>
          </ac:spMkLst>
        </pc:spChg>
        <pc:spChg chg="add mod">
          <ac:chgData name="Alex Casson" userId="53cffa54-f866-4b4c-8e51-0383f28edfe1" providerId="ADAL" clId="{79319AC9-9251-418C-829A-AC912C230F5C}" dt="2025-08-02T16:11:48.182" v="687" actId="14100"/>
          <ac:spMkLst>
            <pc:docMk/>
            <pc:sldMk cId="3659178017" sldId="340"/>
            <ac:spMk id="8" creationId="{3BE3C76C-5D19-4D8D-2DFF-8BBDD02127C7}"/>
          </ac:spMkLst>
        </pc:spChg>
        <pc:picChg chg="add">
          <ac:chgData name="Alex Casson" userId="53cffa54-f866-4b4c-8e51-0383f28edfe1" providerId="ADAL" clId="{79319AC9-9251-418C-829A-AC912C230F5C}" dt="2025-08-02T16:10:59.206" v="678" actId="22"/>
          <ac:picMkLst>
            <pc:docMk/>
            <pc:sldMk cId="3659178017" sldId="340"/>
            <ac:picMk id="5" creationId="{AD9B3206-673D-A4C8-66B9-1CA0135ED4FB}"/>
          </ac:picMkLst>
        </pc:picChg>
      </pc:sldChg>
      <pc:sldChg chg="addSp delSp new mod">
        <pc:chgData name="Alex Casson" userId="53cffa54-f866-4b4c-8e51-0383f28edfe1" providerId="ADAL" clId="{79319AC9-9251-418C-829A-AC912C230F5C}" dt="2025-08-02T18:33:37.706" v="691" actId="22"/>
        <pc:sldMkLst>
          <pc:docMk/>
          <pc:sldMk cId="3015059646" sldId="341"/>
        </pc:sldMkLst>
        <pc:spChg chg="del">
          <ac:chgData name="Alex Casson" userId="53cffa54-f866-4b4c-8e51-0383f28edfe1" providerId="ADAL" clId="{79319AC9-9251-418C-829A-AC912C230F5C}" dt="2025-08-02T18:33:37.068" v="690" actId="478"/>
          <ac:spMkLst>
            <pc:docMk/>
            <pc:sldMk cId="3015059646" sldId="341"/>
            <ac:spMk id="2" creationId="{93962C2A-E48B-B7A3-1CF0-7516CE676332}"/>
          </ac:spMkLst>
        </pc:spChg>
        <pc:spChg chg="del">
          <ac:chgData name="Alex Casson" userId="53cffa54-f866-4b4c-8e51-0383f28edfe1" providerId="ADAL" clId="{79319AC9-9251-418C-829A-AC912C230F5C}" dt="2025-08-02T18:33:36.413" v="689" actId="478"/>
          <ac:spMkLst>
            <pc:docMk/>
            <pc:sldMk cId="3015059646" sldId="341"/>
            <ac:spMk id="3" creationId="{CA037CC8-49DE-535A-AD03-C890FB669B5B}"/>
          </ac:spMkLst>
        </pc:spChg>
        <pc:picChg chg="add">
          <ac:chgData name="Alex Casson" userId="53cffa54-f866-4b4c-8e51-0383f28edfe1" providerId="ADAL" clId="{79319AC9-9251-418C-829A-AC912C230F5C}" dt="2025-08-02T18:33:37.706" v="691" actId="22"/>
          <ac:picMkLst>
            <pc:docMk/>
            <pc:sldMk cId="3015059646" sldId="341"/>
            <ac:picMk id="5" creationId="{11CFEF7B-91AD-4CB2-95F3-DFCBA9ED3FE4}"/>
          </ac:picMkLst>
        </pc:picChg>
      </pc:sldChg>
      <pc:sldChg chg="addSp delSp new mod">
        <pc:chgData name="Alex Casson" userId="53cffa54-f866-4b4c-8e51-0383f28edfe1" providerId="ADAL" clId="{79319AC9-9251-418C-829A-AC912C230F5C}" dt="2025-08-02T18:46:24.118" v="695"/>
        <pc:sldMkLst>
          <pc:docMk/>
          <pc:sldMk cId="589663098" sldId="342"/>
        </pc:sldMkLst>
        <pc:spChg chg="del">
          <ac:chgData name="Alex Casson" userId="53cffa54-f866-4b4c-8e51-0383f28edfe1" providerId="ADAL" clId="{79319AC9-9251-418C-829A-AC912C230F5C}" dt="2025-08-02T18:46:23.168" v="694" actId="478"/>
          <ac:spMkLst>
            <pc:docMk/>
            <pc:sldMk cId="589663098" sldId="342"/>
            <ac:spMk id="2" creationId="{3C55614D-35E8-2DEF-A52F-0AD85124162B}"/>
          </ac:spMkLst>
        </pc:spChg>
        <pc:spChg chg="del">
          <ac:chgData name="Alex Casson" userId="53cffa54-f866-4b4c-8e51-0383f28edfe1" providerId="ADAL" clId="{79319AC9-9251-418C-829A-AC912C230F5C}" dt="2025-08-02T18:46:22.550" v="693" actId="478"/>
          <ac:spMkLst>
            <pc:docMk/>
            <pc:sldMk cId="589663098" sldId="342"/>
            <ac:spMk id="3" creationId="{FA340AA4-5445-BF8B-B042-6CB54BA16DDE}"/>
          </ac:spMkLst>
        </pc:spChg>
        <pc:picChg chg="add">
          <ac:chgData name="Alex Casson" userId="53cffa54-f866-4b4c-8e51-0383f28edfe1" providerId="ADAL" clId="{79319AC9-9251-418C-829A-AC912C230F5C}" dt="2025-08-02T18:46:24.118" v="695"/>
          <ac:picMkLst>
            <pc:docMk/>
            <pc:sldMk cId="589663098" sldId="342"/>
            <ac:picMk id="1026" creationId="{24A19D5A-3C93-2EF5-7F2C-79C4DB624FE9}"/>
          </ac:picMkLst>
        </pc:picChg>
      </pc:sldChg>
      <pc:sldChg chg="addSp delSp new mod">
        <pc:chgData name="Alex Casson" userId="53cffa54-f866-4b4c-8e51-0383f28edfe1" providerId="ADAL" clId="{79319AC9-9251-418C-829A-AC912C230F5C}" dt="2025-08-02T18:56:08.701" v="699"/>
        <pc:sldMkLst>
          <pc:docMk/>
          <pc:sldMk cId="3091483428" sldId="343"/>
        </pc:sldMkLst>
        <pc:spChg chg="del">
          <ac:chgData name="Alex Casson" userId="53cffa54-f866-4b4c-8e51-0383f28edfe1" providerId="ADAL" clId="{79319AC9-9251-418C-829A-AC912C230F5C}" dt="2025-08-02T18:56:07.595" v="698" actId="478"/>
          <ac:spMkLst>
            <pc:docMk/>
            <pc:sldMk cId="3091483428" sldId="343"/>
            <ac:spMk id="2" creationId="{B516A128-C349-DCE5-3F4B-968EDFEC6EE2}"/>
          </ac:spMkLst>
        </pc:spChg>
        <pc:spChg chg="del">
          <ac:chgData name="Alex Casson" userId="53cffa54-f866-4b4c-8e51-0383f28edfe1" providerId="ADAL" clId="{79319AC9-9251-418C-829A-AC912C230F5C}" dt="2025-08-02T18:56:06.865" v="697" actId="478"/>
          <ac:spMkLst>
            <pc:docMk/>
            <pc:sldMk cId="3091483428" sldId="343"/>
            <ac:spMk id="3" creationId="{E24D5DD1-FBB0-232F-A1D3-3532BD67F198}"/>
          </ac:spMkLst>
        </pc:spChg>
        <pc:picChg chg="add">
          <ac:chgData name="Alex Casson" userId="53cffa54-f866-4b4c-8e51-0383f28edfe1" providerId="ADAL" clId="{79319AC9-9251-418C-829A-AC912C230F5C}" dt="2025-08-02T18:56:08.701" v="699"/>
          <ac:picMkLst>
            <pc:docMk/>
            <pc:sldMk cId="3091483428" sldId="343"/>
            <ac:picMk id="2050" creationId="{53E1DC38-C1B6-18F4-BFA4-1588D3C7887D}"/>
          </ac:picMkLst>
        </pc:picChg>
      </pc:sldChg>
      <pc:sldChg chg="addSp delSp modSp new mod">
        <pc:chgData name="Alex Casson" userId="53cffa54-f866-4b4c-8e51-0383f28edfe1" providerId="ADAL" clId="{79319AC9-9251-418C-829A-AC912C230F5C}" dt="2025-08-03T17:22:32.970" v="766" actId="1076"/>
        <pc:sldMkLst>
          <pc:docMk/>
          <pc:sldMk cId="3929662018" sldId="344"/>
        </pc:sldMkLst>
        <pc:spChg chg="del">
          <ac:chgData name="Alex Casson" userId="53cffa54-f866-4b4c-8e51-0383f28edfe1" providerId="ADAL" clId="{79319AC9-9251-418C-829A-AC912C230F5C}" dt="2025-08-03T16:23:06.601" v="702" actId="478"/>
          <ac:spMkLst>
            <pc:docMk/>
            <pc:sldMk cId="3929662018" sldId="344"/>
            <ac:spMk id="2" creationId="{30429FF6-1072-5251-2885-0565EFE54E3A}"/>
          </ac:spMkLst>
        </pc:spChg>
        <pc:spChg chg="del">
          <ac:chgData name="Alex Casson" userId="53cffa54-f866-4b4c-8e51-0383f28edfe1" providerId="ADAL" clId="{79319AC9-9251-418C-829A-AC912C230F5C}" dt="2025-08-03T16:23:05.984" v="701" actId="478"/>
          <ac:spMkLst>
            <pc:docMk/>
            <pc:sldMk cId="3929662018" sldId="344"/>
            <ac:spMk id="3" creationId="{76BB1892-E53A-C7CB-5CDF-FBFF2C42F80D}"/>
          </ac:spMkLst>
        </pc:spChg>
        <pc:spChg chg="add mod">
          <ac:chgData name="Alex Casson" userId="53cffa54-f866-4b4c-8e51-0383f28edfe1" providerId="ADAL" clId="{79319AC9-9251-418C-829A-AC912C230F5C}" dt="2025-08-03T17:21:40.593" v="706" actId="14100"/>
          <ac:spMkLst>
            <pc:docMk/>
            <pc:sldMk cId="3929662018" sldId="344"/>
            <ac:spMk id="6" creationId="{B7AF9625-3B9A-E9B3-937E-BE56918B8121}"/>
          </ac:spMkLst>
        </pc:spChg>
        <pc:spChg chg="add mod">
          <ac:chgData name="Alex Casson" userId="53cffa54-f866-4b4c-8e51-0383f28edfe1" providerId="ADAL" clId="{79319AC9-9251-418C-829A-AC912C230F5C}" dt="2025-08-03T17:22:32.970" v="766" actId="1076"/>
          <ac:spMkLst>
            <pc:docMk/>
            <pc:sldMk cId="3929662018" sldId="344"/>
            <ac:spMk id="7" creationId="{DC1ACF89-9552-1110-3774-AB2B63BE37B3}"/>
          </ac:spMkLst>
        </pc:spChg>
        <pc:picChg chg="add">
          <ac:chgData name="Alex Casson" userId="53cffa54-f866-4b4c-8e51-0383f28edfe1" providerId="ADAL" clId="{79319AC9-9251-418C-829A-AC912C230F5C}" dt="2025-08-03T16:23:07.516" v="703" actId="22"/>
          <ac:picMkLst>
            <pc:docMk/>
            <pc:sldMk cId="3929662018" sldId="344"/>
            <ac:picMk id="5" creationId="{F3A27980-8F8B-DC38-5025-CA2D040B0B8E}"/>
          </ac:picMkLst>
        </pc:picChg>
      </pc:sldChg>
    </pc:docChg>
  </pc:docChgLst>
  <pc:docChgLst>
    <pc:chgData name="Alex Casson" userId="53cffa54-f866-4b4c-8e51-0383f28edfe1" providerId="ADAL" clId="{8C280655-3CE0-4039-83EA-53FF57DF4FF4}"/>
    <pc:docChg chg="undo custSel addSld delSld modSld">
      <pc:chgData name="Alex Casson" userId="53cffa54-f866-4b4c-8e51-0383f28edfe1" providerId="ADAL" clId="{8C280655-3CE0-4039-83EA-53FF57DF4FF4}" dt="2025-07-03T06:04:35.640" v="151" actId="14100"/>
      <pc:docMkLst>
        <pc:docMk/>
      </pc:docMkLst>
      <pc:sldChg chg="del">
        <pc:chgData name="Alex Casson" userId="53cffa54-f866-4b4c-8e51-0383f28edfe1" providerId="ADAL" clId="{8C280655-3CE0-4039-83EA-53FF57DF4FF4}" dt="2025-07-03T05:15:48.546" v="5" actId="47"/>
        <pc:sldMkLst>
          <pc:docMk/>
          <pc:sldMk cId="1029871255" sldId="256"/>
        </pc:sldMkLst>
      </pc:sldChg>
      <pc:sldChg chg="del">
        <pc:chgData name="Alex Casson" userId="53cffa54-f866-4b4c-8e51-0383f28edfe1" providerId="ADAL" clId="{8C280655-3CE0-4039-83EA-53FF57DF4FF4}" dt="2025-07-03T05:15:48.546" v="5" actId="47"/>
        <pc:sldMkLst>
          <pc:docMk/>
          <pc:sldMk cId="908723532" sldId="257"/>
        </pc:sldMkLst>
      </pc:sldChg>
      <pc:sldChg chg="del">
        <pc:chgData name="Alex Casson" userId="53cffa54-f866-4b4c-8e51-0383f28edfe1" providerId="ADAL" clId="{8C280655-3CE0-4039-83EA-53FF57DF4FF4}" dt="2025-07-03T05:15:48.546" v="5" actId="47"/>
        <pc:sldMkLst>
          <pc:docMk/>
          <pc:sldMk cId="1510492760" sldId="258"/>
        </pc:sldMkLst>
      </pc:sldChg>
      <pc:sldChg chg="del">
        <pc:chgData name="Alex Casson" userId="53cffa54-f866-4b4c-8e51-0383f28edfe1" providerId="ADAL" clId="{8C280655-3CE0-4039-83EA-53FF57DF4FF4}" dt="2025-07-03T05:15:48.546" v="5" actId="47"/>
        <pc:sldMkLst>
          <pc:docMk/>
          <pc:sldMk cId="1590658493" sldId="259"/>
        </pc:sldMkLst>
      </pc:sldChg>
      <pc:sldChg chg="del">
        <pc:chgData name="Alex Casson" userId="53cffa54-f866-4b4c-8e51-0383f28edfe1" providerId="ADAL" clId="{8C280655-3CE0-4039-83EA-53FF57DF4FF4}" dt="2025-07-03T05:15:48.546" v="5" actId="47"/>
        <pc:sldMkLst>
          <pc:docMk/>
          <pc:sldMk cId="1918308472" sldId="260"/>
        </pc:sldMkLst>
      </pc:sldChg>
      <pc:sldChg chg="del">
        <pc:chgData name="Alex Casson" userId="53cffa54-f866-4b4c-8e51-0383f28edfe1" providerId="ADAL" clId="{8C280655-3CE0-4039-83EA-53FF57DF4FF4}" dt="2025-07-03T05:15:48.546" v="5" actId="47"/>
        <pc:sldMkLst>
          <pc:docMk/>
          <pc:sldMk cId="253267570" sldId="261"/>
        </pc:sldMkLst>
      </pc:sldChg>
      <pc:sldChg chg="del">
        <pc:chgData name="Alex Casson" userId="53cffa54-f866-4b4c-8e51-0383f28edfe1" providerId="ADAL" clId="{8C280655-3CE0-4039-83EA-53FF57DF4FF4}" dt="2025-07-03T05:15:48.546" v="5" actId="47"/>
        <pc:sldMkLst>
          <pc:docMk/>
          <pc:sldMk cId="1768232676" sldId="262"/>
        </pc:sldMkLst>
      </pc:sldChg>
      <pc:sldChg chg="del">
        <pc:chgData name="Alex Casson" userId="53cffa54-f866-4b4c-8e51-0383f28edfe1" providerId="ADAL" clId="{8C280655-3CE0-4039-83EA-53FF57DF4FF4}" dt="2025-07-03T05:15:48.546" v="5" actId="47"/>
        <pc:sldMkLst>
          <pc:docMk/>
          <pc:sldMk cId="2430991985" sldId="263"/>
        </pc:sldMkLst>
      </pc:sldChg>
      <pc:sldChg chg="del">
        <pc:chgData name="Alex Casson" userId="53cffa54-f866-4b4c-8e51-0383f28edfe1" providerId="ADAL" clId="{8C280655-3CE0-4039-83EA-53FF57DF4FF4}" dt="2025-07-03T05:15:48.546" v="5" actId="47"/>
        <pc:sldMkLst>
          <pc:docMk/>
          <pc:sldMk cId="3841700758" sldId="264"/>
        </pc:sldMkLst>
      </pc:sldChg>
      <pc:sldChg chg="del">
        <pc:chgData name="Alex Casson" userId="53cffa54-f866-4b4c-8e51-0383f28edfe1" providerId="ADAL" clId="{8C280655-3CE0-4039-83EA-53FF57DF4FF4}" dt="2025-07-03T05:15:48.546" v="5" actId="47"/>
        <pc:sldMkLst>
          <pc:docMk/>
          <pc:sldMk cId="1089121650" sldId="265"/>
        </pc:sldMkLst>
      </pc:sldChg>
      <pc:sldChg chg="del">
        <pc:chgData name="Alex Casson" userId="53cffa54-f866-4b4c-8e51-0383f28edfe1" providerId="ADAL" clId="{8C280655-3CE0-4039-83EA-53FF57DF4FF4}" dt="2025-07-03T05:15:48.546" v="5" actId="47"/>
        <pc:sldMkLst>
          <pc:docMk/>
          <pc:sldMk cId="2715702536" sldId="266"/>
        </pc:sldMkLst>
      </pc:sldChg>
      <pc:sldChg chg="del">
        <pc:chgData name="Alex Casson" userId="53cffa54-f866-4b4c-8e51-0383f28edfe1" providerId="ADAL" clId="{8C280655-3CE0-4039-83EA-53FF57DF4FF4}" dt="2025-07-03T05:15:48.546" v="5" actId="47"/>
        <pc:sldMkLst>
          <pc:docMk/>
          <pc:sldMk cId="2381781374" sldId="267"/>
        </pc:sldMkLst>
      </pc:sldChg>
      <pc:sldChg chg="del">
        <pc:chgData name="Alex Casson" userId="53cffa54-f866-4b4c-8e51-0383f28edfe1" providerId="ADAL" clId="{8C280655-3CE0-4039-83EA-53FF57DF4FF4}" dt="2025-07-03T05:15:48.546" v="5" actId="47"/>
        <pc:sldMkLst>
          <pc:docMk/>
          <pc:sldMk cId="3675270851" sldId="268"/>
        </pc:sldMkLst>
      </pc:sldChg>
      <pc:sldChg chg="del">
        <pc:chgData name="Alex Casson" userId="53cffa54-f866-4b4c-8e51-0383f28edfe1" providerId="ADAL" clId="{8C280655-3CE0-4039-83EA-53FF57DF4FF4}" dt="2025-07-03T05:15:48.546" v="5" actId="47"/>
        <pc:sldMkLst>
          <pc:docMk/>
          <pc:sldMk cId="1946310147" sldId="269"/>
        </pc:sldMkLst>
      </pc:sldChg>
      <pc:sldChg chg="del">
        <pc:chgData name="Alex Casson" userId="53cffa54-f866-4b4c-8e51-0383f28edfe1" providerId="ADAL" clId="{8C280655-3CE0-4039-83EA-53FF57DF4FF4}" dt="2025-07-03T05:15:48.546" v="5" actId="47"/>
        <pc:sldMkLst>
          <pc:docMk/>
          <pc:sldMk cId="1137329714" sldId="270"/>
        </pc:sldMkLst>
      </pc:sldChg>
      <pc:sldChg chg="del">
        <pc:chgData name="Alex Casson" userId="53cffa54-f866-4b4c-8e51-0383f28edfe1" providerId="ADAL" clId="{8C280655-3CE0-4039-83EA-53FF57DF4FF4}" dt="2025-07-03T05:15:48.546" v="5" actId="47"/>
        <pc:sldMkLst>
          <pc:docMk/>
          <pc:sldMk cId="1718263740" sldId="271"/>
        </pc:sldMkLst>
      </pc:sldChg>
      <pc:sldChg chg="del">
        <pc:chgData name="Alex Casson" userId="53cffa54-f866-4b4c-8e51-0383f28edfe1" providerId="ADAL" clId="{8C280655-3CE0-4039-83EA-53FF57DF4FF4}" dt="2025-07-03T05:15:48.546" v="5" actId="47"/>
        <pc:sldMkLst>
          <pc:docMk/>
          <pc:sldMk cId="2323277968" sldId="272"/>
        </pc:sldMkLst>
      </pc:sldChg>
      <pc:sldChg chg="del">
        <pc:chgData name="Alex Casson" userId="53cffa54-f866-4b4c-8e51-0383f28edfe1" providerId="ADAL" clId="{8C280655-3CE0-4039-83EA-53FF57DF4FF4}" dt="2025-07-03T05:15:48.546" v="5" actId="47"/>
        <pc:sldMkLst>
          <pc:docMk/>
          <pc:sldMk cId="765749445" sldId="273"/>
        </pc:sldMkLst>
      </pc:sldChg>
      <pc:sldChg chg="del">
        <pc:chgData name="Alex Casson" userId="53cffa54-f866-4b4c-8e51-0383f28edfe1" providerId="ADAL" clId="{8C280655-3CE0-4039-83EA-53FF57DF4FF4}" dt="2025-07-03T05:15:48.546" v="5" actId="47"/>
        <pc:sldMkLst>
          <pc:docMk/>
          <pc:sldMk cId="1664233077" sldId="274"/>
        </pc:sldMkLst>
      </pc:sldChg>
      <pc:sldChg chg="del">
        <pc:chgData name="Alex Casson" userId="53cffa54-f866-4b4c-8e51-0383f28edfe1" providerId="ADAL" clId="{8C280655-3CE0-4039-83EA-53FF57DF4FF4}" dt="2025-07-03T05:15:48.546" v="5" actId="47"/>
        <pc:sldMkLst>
          <pc:docMk/>
          <pc:sldMk cId="878095120" sldId="275"/>
        </pc:sldMkLst>
      </pc:sldChg>
      <pc:sldChg chg="del">
        <pc:chgData name="Alex Casson" userId="53cffa54-f866-4b4c-8e51-0383f28edfe1" providerId="ADAL" clId="{8C280655-3CE0-4039-83EA-53FF57DF4FF4}" dt="2025-07-03T05:15:48.546" v="5" actId="47"/>
        <pc:sldMkLst>
          <pc:docMk/>
          <pc:sldMk cId="1716749729" sldId="276"/>
        </pc:sldMkLst>
      </pc:sldChg>
      <pc:sldChg chg="del">
        <pc:chgData name="Alex Casson" userId="53cffa54-f866-4b4c-8e51-0383f28edfe1" providerId="ADAL" clId="{8C280655-3CE0-4039-83EA-53FF57DF4FF4}" dt="2025-07-03T05:15:48.546" v="5" actId="47"/>
        <pc:sldMkLst>
          <pc:docMk/>
          <pc:sldMk cId="26556799" sldId="277"/>
        </pc:sldMkLst>
      </pc:sldChg>
      <pc:sldChg chg="del">
        <pc:chgData name="Alex Casson" userId="53cffa54-f866-4b4c-8e51-0383f28edfe1" providerId="ADAL" clId="{8C280655-3CE0-4039-83EA-53FF57DF4FF4}" dt="2025-07-03T05:15:48.546" v="5" actId="47"/>
        <pc:sldMkLst>
          <pc:docMk/>
          <pc:sldMk cId="2607678061" sldId="278"/>
        </pc:sldMkLst>
      </pc:sldChg>
      <pc:sldChg chg="del">
        <pc:chgData name="Alex Casson" userId="53cffa54-f866-4b4c-8e51-0383f28edfe1" providerId="ADAL" clId="{8C280655-3CE0-4039-83EA-53FF57DF4FF4}" dt="2025-07-03T05:15:48.546" v="5" actId="47"/>
        <pc:sldMkLst>
          <pc:docMk/>
          <pc:sldMk cId="4089810145" sldId="279"/>
        </pc:sldMkLst>
      </pc:sldChg>
      <pc:sldChg chg="del">
        <pc:chgData name="Alex Casson" userId="53cffa54-f866-4b4c-8e51-0383f28edfe1" providerId="ADAL" clId="{8C280655-3CE0-4039-83EA-53FF57DF4FF4}" dt="2025-07-03T05:15:48.546" v="5" actId="47"/>
        <pc:sldMkLst>
          <pc:docMk/>
          <pc:sldMk cId="328889488" sldId="280"/>
        </pc:sldMkLst>
      </pc:sldChg>
      <pc:sldChg chg="del">
        <pc:chgData name="Alex Casson" userId="53cffa54-f866-4b4c-8e51-0383f28edfe1" providerId="ADAL" clId="{8C280655-3CE0-4039-83EA-53FF57DF4FF4}" dt="2025-07-03T05:15:48.546" v="5" actId="47"/>
        <pc:sldMkLst>
          <pc:docMk/>
          <pc:sldMk cId="2879878057" sldId="281"/>
        </pc:sldMkLst>
      </pc:sldChg>
      <pc:sldChg chg="del">
        <pc:chgData name="Alex Casson" userId="53cffa54-f866-4b4c-8e51-0383f28edfe1" providerId="ADAL" clId="{8C280655-3CE0-4039-83EA-53FF57DF4FF4}" dt="2025-07-03T05:15:48.546" v="5" actId="47"/>
        <pc:sldMkLst>
          <pc:docMk/>
          <pc:sldMk cId="903043036" sldId="282"/>
        </pc:sldMkLst>
      </pc:sldChg>
      <pc:sldChg chg="del">
        <pc:chgData name="Alex Casson" userId="53cffa54-f866-4b4c-8e51-0383f28edfe1" providerId="ADAL" clId="{8C280655-3CE0-4039-83EA-53FF57DF4FF4}" dt="2025-07-03T05:15:48.546" v="5" actId="47"/>
        <pc:sldMkLst>
          <pc:docMk/>
          <pc:sldMk cId="561991965" sldId="283"/>
        </pc:sldMkLst>
      </pc:sldChg>
      <pc:sldChg chg="del">
        <pc:chgData name="Alex Casson" userId="53cffa54-f866-4b4c-8e51-0383f28edfe1" providerId="ADAL" clId="{8C280655-3CE0-4039-83EA-53FF57DF4FF4}" dt="2025-07-03T05:15:48.546" v="5" actId="47"/>
        <pc:sldMkLst>
          <pc:docMk/>
          <pc:sldMk cId="1794208445" sldId="284"/>
        </pc:sldMkLst>
      </pc:sldChg>
      <pc:sldChg chg="del">
        <pc:chgData name="Alex Casson" userId="53cffa54-f866-4b4c-8e51-0383f28edfe1" providerId="ADAL" clId="{8C280655-3CE0-4039-83EA-53FF57DF4FF4}" dt="2025-07-03T05:15:48.546" v="5" actId="47"/>
        <pc:sldMkLst>
          <pc:docMk/>
          <pc:sldMk cId="38978884" sldId="285"/>
        </pc:sldMkLst>
      </pc:sldChg>
      <pc:sldChg chg="del">
        <pc:chgData name="Alex Casson" userId="53cffa54-f866-4b4c-8e51-0383f28edfe1" providerId="ADAL" clId="{8C280655-3CE0-4039-83EA-53FF57DF4FF4}" dt="2025-07-03T05:15:48.546" v="5" actId="47"/>
        <pc:sldMkLst>
          <pc:docMk/>
          <pc:sldMk cId="2190159" sldId="286"/>
        </pc:sldMkLst>
      </pc:sldChg>
      <pc:sldChg chg="del">
        <pc:chgData name="Alex Casson" userId="53cffa54-f866-4b4c-8e51-0383f28edfe1" providerId="ADAL" clId="{8C280655-3CE0-4039-83EA-53FF57DF4FF4}" dt="2025-07-03T05:15:48.546" v="5" actId="47"/>
        <pc:sldMkLst>
          <pc:docMk/>
          <pc:sldMk cId="781331389" sldId="287"/>
        </pc:sldMkLst>
      </pc:sldChg>
      <pc:sldChg chg="del">
        <pc:chgData name="Alex Casson" userId="53cffa54-f866-4b4c-8e51-0383f28edfe1" providerId="ADAL" clId="{8C280655-3CE0-4039-83EA-53FF57DF4FF4}" dt="2025-07-03T05:15:48.546" v="5" actId="47"/>
        <pc:sldMkLst>
          <pc:docMk/>
          <pc:sldMk cId="1758916186" sldId="288"/>
        </pc:sldMkLst>
      </pc:sldChg>
      <pc:sldChg chg="del">
        <pc:chgData name="Alex Casson" userId="53cffa54-f866-4b4c-8e51-0383f28edfe1" providerId="ADAL" clId="{8C280655-3CE0-4039-83EA-53FF57DF4FF4}" dt="2025-07-03T05:15:48.546" v="5" actId="47"/>
        <pc:sldMkLst>
          <pc:docMk/>
          <pc:sldMk cId="4204200932" sldId="289"/>
        </pc:sldMkLst>
      </pc:sldChg>
      <pc:sldChg chg="del">
        <pc:chgData name="Alex Casson" userId="53cffa54-f866-4b4c-8e51-0383f28edfe1" providerId="ADAL" clId="{8C280655-3CE0-4039-83EA-53FF57DF4FF4}" dt="2025-07-03T05:15:48.546" v="5" actId="47"/>
        <pc:sldMkLst>
          <pc:docMk/>
          <pc:sldMk cId="1260448485" sldId="290"/>
        </pc:sldMkLst>
      </pc:sldChg>
      <pc:sldChg chg="del">
        <pc:chgData name="Alex Casson" userId="53cffa54-f866-4b4c-8e51-0383f28edfe1" providerId="ADAL" clId="{8C280655-3CE0-4039-83EA-53FF57DF4FF4}" dt="2025-07-03T05:15:48.546" v="5" actId="47"/>
        <pc:sldMkLst>
          <pc:docMk/>
          <pc:sldMk cId="1389029100" sldId="291"/>
        </pc:sldMkLst>
      </pc:sldChg>
      <pc:sldChg chg="del">
        <pc:chgData name="Alex Casson" userId="53cffa54-f866-4b4c-8e51-0383f28edfe1" providerId="ADAL" clId="{8C280655-3CE0-4039-83EA-53FF57DF4FF4}" dt="2025-07-03T05:15:48.546" v="5" actId="47"/>
        <pc:sldMkLst>
          <pc:docMk/>
          <pc:sldMk cId="2374487548" sldId="292"/>
        </pc:sldMkLst>
      </pc:sldChg>
      <pc:sldChg chg="del">
        <pc:chgData name="Alex Casson" userId="53cffa54-f866-4b4c-8e51-0383f28edfe1" providerId="ADAL" clId="{8C280655-3CE0-4039-83EA-53FF57DF4FF4}" dt="2025-07-03T05:15:48.546" v="5" actId="47"/>
        <pc:sldMkLst>
          <pc:docMk/>
          <pc:sldMk cId="3542772774" sldId="293"/>
        </pc:sldMkLst>
      </pc:sldChg>
      <pc:sldChg chg="del">
        <pc:chgData name="Alex Casson" userId="53cffa54-f866-4b4c-8e51-0383f28edfe1" providerId="ADAL" clId="{8C280655-3CE0-4039-83EA-53FF57DF4FF4}" dt="2025-07-03T05:15:48.546" v="5" actId="47"/>
        <pc:sldMkLst>
          <pc:docMk/>
          <pc:sldMk cId="2808990276" sldId="294"/>
        </pc:sldMkLst>
      </pc:sldChg>
      <pc:sldChg chg="del">
        <pc:chgData name="Alex Casson" userId="53cffa54-f866-4b4c-8e51-0383f28edfe1" providerId="ADAL" clId="{8C280655-3CE0-4039-83EA-53FF57DF4FF4}" dt="2025-07-03T05:15:48.546" v="5" actId="47"/>
        <pc:sldMkLst>
          <pc:docMk/>
          <pc:sldMk cId="3266336413" sldId="295"/>
        </pc:sldMkLst>
      </pc:sldChg>
      <pc:sldChg chg="del">
        <pc:chgData name="Alex Casson" userId="53cffa54-f866-4b4c-8e51-0383f28edfe1" providerId="ADAL" clId="{8C280655-3CE0-4039-83EA-53FF57DF4FF4}" dt="2025-07-03T05:15:48.546" v="5" actId="47"/>
        <pc:sldMkLst>
          <pc:docMk/>
          <pc:sldMk cId="3190679336" sldId="296"/>
        </pc:sldMkLst>
      </pc:sldChg>
      <pc:sldChg chg="del">
        <pc:chgData name="Alex Casson" userId="53cffa54-f866-4b4c-8e51-0383f28edfe1" providerId="ADAL" clId="{8C280655-3CE0-4039-83EA-53FF57DF4FF4}" dt="2025-07-03T05:15:48.546" v="5" actId="47"/>
        <pc:sldMkLst>
          <pc:docMk/>
          <pc:sldMk cId="3022868467" sldId="297"/>
        </pc:sldMkLst>
      </pc:sldChg>
      <pc:sldChg chg="del">
        <pc:chgData name="Alex Casson" userId="53cffa54-f866-4b4c-8e51-0383f28edfe1" providerId="ADAL" clId="{8C280655-3CE0-4039-83EA-53FF57DF4FF4}" dt="2025-07-03T05:15:48.546" v="5" actId="47"/>
        <pc:sldMkLst>
          <pc:docMk/>
          <pc:sldMk cId="2308571961" sldId="298"/>
        </pc:sldMkLst>
      </pc:sldChg>
      <pc:sldChg chg="del">
        <pc:chgData name="Alex Casson" userId="53cffa54-f866-4b4c-8e51-0383f28edfe1" providerId="ADAL" clId="{8C280655-3CE0-4039-83EA-53FF57DF4FF4}" dt="2025-07-03T05:15:48.546" v="5" actId="47"/>
        <pc:sldMkLst>
          <pc:docMk/>
          <pc:sldMk cId="2861465490" sldId="299"/>
        </pc:sldMkLst>
      </pc:sldChg>
      <pc:sldChg chg="del">
        <pc:chgData name="Alex Casson" userId="53cffa54-f866-4b4c-8e51-0383f28edfe1" providerId="ADAL" clId="{8C280655-3CE0-4039-83EA-53FF57DF4FF4}" dt="2025-07-03T05:15:48.546" v="5" actId="47"/>
        <pc:sldMkLst>
          <pc:docMk/>
          <pc:sldMk cId="993635730" sldId="300"/>
        </pc:sldMkLst>
      </pc:sldChg>
      <pc:sldChg chg="del">
        <pc:chgData name="Alex Casson" userId="53cffa54-f866-4b4c-8e51-0383f28edfe1" providerId="ADAL" clId="{8C280655-3CE0-4039-83EA-53FF57DF4FF4}" dt="2025-07-03T05:15:48.546" v="5" actId="47"/>
        <pc:sldMkLst>
          <pc:docMk/>
          <pc:sldMk cId="50819317" sldId="301"/>
        </pc:sldMkLst>
      </pc:sldChg>
      <pc:sldChg chg="del">
        <pc:chgData name="Alex Casson" userId="53cffa54-f866-4b4c-8e51-0383f28edfe1" providerId="ADAL" clId="{8C280655-3CE0-4039-83EA-53FF57DF4FF4}" dt="2025-07-03T05:15:48.546" v="5" actId="47"/>
        <pc:sldMkLst>
          <pc:docMk/>
          <pc:sldMk cId="909646671" sldId="302"/>
        </pc:sldMkLst>
      </pc:sldChg>
      <pc:sldChg chg="del">
        <pc:chgData name="Alex Casson" userId="53cffa54-f866-4b4c-8e51-0383f28edfe1" providerId="ADAL" clId="{8C280655-3CE0-4039-83EA-53FF57DF4FF4}" dt="2025-07-03T05:15:48.546" v="5" actId="47"/>
        <pc:sldMkLst>
          <pc:docMk/>
          <pc:sldMk cId="3083745891" sldId="303"/>
        </pc:sldMkLst>
      </pc:sldChg>
      <pc:sldChg chg="del">
        <pc:chgData name="Alex Casson" userId="53cffa54-f866-4b4c-8e51-0383f28edfe1" providerId="ADAL" clId="{8C280655-3CE0-4039-83EA-53FF57DF4FF4}" dt="2025-07-03T05:15:48.546" v="5" actId="47"/>
        <pc:sldMkLst>
          <pc:docMk/>
          <pc:sldMk cId="2575594869" sldId="304"/>
        </pc:sldMkLst>
      </pc:sldChg>
      <pc:sldChg chg="addSp delSp modSp new mod">
        <pc:chgData name="Alex Casson" userId="53cffa54-f866-4b4c-8e51-0383f28edfe1" providerId="ADAL" clId="{8C280655-3CE0-4039-83EA-53FF57DF4FF4}" dt="2025-07-03T05:17:48.921" v="101" actId="20577"/>
        <pc:sldMkLst>
          <pc:docMk/>
          <pc:sldMk cId="4156808623" sldId="305"/>
        </pc:sldMkLst>
        <pc:spChg chg="add mod">
          <ac:chgData name="Alex Casson" userId="53cffa54-f866-4b4c-8e51-0383f28edfe1" providerId="ADAL" clId="{8C280655-3CE0-4039-83EA-53FF57DF4FF4}" dt="2025-07-03T05:16:11.013" v="7" actId="14100"/>
          <ac:spMkLst>
            <pc:docMk/>
            <pc:sldMk cId="4156808623" sldId="305"/>
            <ac:spMk id="6" creationId="{AD906C6A-57B6-28DF-5A09-892FA72BF6F9}"/>
          </ac:spMkLst>
        </pc:spChg>
        <pc:spChg chg="add mod">
          <ac:chgData name="Alex Casson" userId="53cffa54-f866-4b4c-8e51-0383f28edfe1" providerId="ADAL" clId="{8C280655-3CE0-4039-83EA-53FF57DF4FF4}" dt="2025-07-03T05:16:21.556" v="37" actId="20577"/>
          <ac:spMkLst>
            <pc:docMk/>
            <pc:sldMk cId="4156808623" sldId="305"/>
            <ac:spMk id="7" creationId="{513C36FA-2556-A2E4-24AC-74BD03ACB5E8}"/>
          </ac:spMkLst>
        </pc:spChg>
        <pc:spChg chg="add mod">
          <ac:chgData name="Alex Casson" userId="53cffa54-f866-4b4c-8e51-0383f28edfe1" providerId="ADAL" clId="{8C280655-3CE0-4039-83EA-53FF57DF4FF4}" dt="2025-07-03T05:17:28.085" v="88" actId="14100"/>
          <ac:spMkLst>
            <pc:docMk/>
            <pc:sldMk cId="4156808623" sldId="305"/>
            <ac:spMk id="8" creationId="{05AE3875-709C-724E-CDFD-C6DA480CEF99}"/>
          </ac:spMkLst>
        </pc:spChg>
        <pc:spChg chg="add mod">
          <ac:chgData name="Alex Casson" userId="53cffa54-f866-4b4c-8e51-0383f28edfe1" providerId="ADAL" clId="{8C280655-3CE0-4039-83EA-53FF57DF4FF4}" dt="2025-07-03T05:17:03.692" v="81" actId="20577"/>
          <ac:spMkLst>
            <pc:docMk/>
            <pc:sldMk cId="4156808623" sldId="305"/>
            <ac:spMk id="9" creationId="{48D18F86-FCE7-57D3-F8B4-6338F397C2EA}"/>
          </ac:spMkLst>
        </pc:spChg>
        <pc:spChg chg="add mod">
          <ac:chgData name="Alex Casson" userId="53cffa54-f866-4b4c-8e51-0383f28edfe1" providerId="ADAL" clId="{8C280655-3CE0-4039-83EA-53FF57DF4FF4}" dt="2025-07-03T05:17:35.437" v="89" actId="14100"/>
          <ac:spMkLst>
            <pc:docMk/>
            <pc:sldMk cId="4156808623" sldId="305"/>
            <ac:spMk id="10" creationId="{CAE67148-359B-0AB6-D466-4945FD4EB007}"/>
          </ac:spMkLst>
        </pc:spChg>
        <pc:spChg chg="add mod">
          <ac:chgData name="Alex Casson" userId="53cffa54-f866-4b4c-8e51-0383f28edfe1" providerId="ADAL" clId="{8C280655-3CE0-4039-83EA-53FF57DF4FF4}" dt="2025-07-03T05:17:48.921" v="101" actId="20577"/>
          <ac:spMkLst>
            <pc:docMk/>
            <pc:sldMk cId="4156808623" sldId="305"/>
            <ac:spMk id="11" creationId="{0B987836-E732-545F-46A3-FE4C07AFE10A}"/>
          </ac:spMkLst>
        </pc:spChg>
        <pc:picChg chg="add mod">
          <ac:chgData name="Alex Casson" userId="53cffa54-f866-4b4c-8e51-0383f28edfe1" providerId="ADAL" clId="{8C280655-3CE0-4039-83EA-53FF57DF4FF4}" dt="2025-07-03T05:17:11.707" v="84" actId="1076"/>
          <ac:picMkLst>
            <pc:docMk/>
            <pc:sldMk cId="4156808623" sldId="305"/>
            <ac:picMk id="5" creationId="{381D191C-FE0F-F450-D161-19396D66215C}"/>
          </ac:picMkLst>
        </pc:picChg>
      </pc:sldChg>
      <pc:sldChg chg="addSp delSp modSp new mod setBg">
        <pc:chgData name="Alex Casson" userId="53cffa54-f866-4b4c-8e51-0383f28edfe1" providerId="ADAL" clId="{8C280655-3CE0-4039-83EA-53FF57DF4FF4}" dt="2025-07-03T05:44:38.429" v="135" actId="14100"/>
        <pc:sldMkLst>
          <pc:docMk/>
          <pc:sldMk cId="2620265239" sldId="306"/>
        </pc:sldMkLst>
        <pc:spChg chg="add">
          <ac:chgData name="Alex Casson" userId="53cffa54-f866-4b4c-8e51-0383f28edfe1" providerId="ADAL" clId="{8C280655-3CE0-4039-83EA-53FF57DF4FF4}" dt="2025-07-03T05:39:30.441" v="103" actId="26606"/>
          <ac:spMkLst>
            <pc:docMk/>
            <pc:sldMk cId="2620265239" sldId="306"/>
            <ac:spMk id="8" creationId="{095B79CA-1CB8-A133-67D7-E2B7AC1F9454}"/>
          </ac:spMkLst>
        </pc:spChg>
        <pc:spChg chg="add mod">
          <ac:chgData name="Alex Casson" userId="53cffa54-f866-4b4c-8e51-0383f28edfe1" providerId="ADAL" clId="{8C280655-3CE0-4039-83EA-53FF57DF4FF4}" dt="2025-07-03T05:44:04.336" v="129" actId="14100"/>
          <ac:spMkLst>
            <pc:docMk/>
            <pc:sldMk cId="2620265239" sldId="306"/>
            <ac:spMk id="14" creationId="{42BCD47B-1E33-A58F-EFC0-B76CD1630DF0}"/>
          </ac:spMkLst>
        </pc:spChg>
        <pc:spChg chg="add mod">
          <ac:chgData name="Alex Casson" userId="53cffa54-f866-4b4c-8e51-0383f28edfe1" providerId="ADAL" clId="{8C280655-3CE0-4039-83EA-53FF57DF4FF4}" dt="2025-07-03T05:44:20.550" v="132" actId="14100"/>
          <ac:spMkLst>
            <pc:docMk/>
            <pc:sldMk cId="2620265239" sldId="306"/>
            <ac:spMk id="15" creationId="{F1D6A90E-551C-6A73-2EA3-B2903209B497}"/>
          </ac:spMkLst>
        </pc:spChg>
        <pc:spChg chg="add mod">
          <ac:chgData name="Alex Casson" userId="53cffa54-f866-4b4c-8e51-0383f28edfe1" providerId="ADAL" clId="{8C280655-3CE0-4039-83EA-53FF57DF4FF4}" dt="2025-07-03T05:44:38.429" v="135" actId="14100"/>
          <ac:spMkLst>
            <pc:docMk/>
            <pc:sldMk cId="2620265239" sldId="306"/>
            <ac:spMk id="16" creationId="{361EC99D-90F6-C5A8-1992-A43153DA6DE9}"/>
          </ac:spMkLst>
        </pc:spChg>
        <pc:picChg chg="add mod modCrop">
          <ac:chgData name="Alex Casson" userId="53cffa54-f866-4b4c-8e51-0383f28edfe1" providerId="ADAL" clId="{8C280655-3CE0-4039-83EA-53FF57DF4FF4}" dt="2025-07-03T05:43:39.052" v="125" actId="1076"/>
          <ac:picMkLst>
            <pc:docMk/>
            <pc:sldMk cId="2620265239" sldId="306"/>
            <ac:picMk id="13" creationId="{9E7F8573-D200-82CE-D6AC-AE5DDB525F24}"/>
          </ac:picMkLst>
        </pc:picChg>
      </pc:sldChg>
      <pc:sldChg chg="addSp delSp modSp new mod">
        <pc:chgData name="Alex Casson" userId="53cffa54-f866-4b4c-8e51-0383f28edfe1" providerId="ADAL" clId="{8C280655-3CE0-4039-83EA-53FF57DF4FF4}" dt="2025-07-03T06:03:35.943" v="144" actId="14100"/>
        <pc:sldMkLst>
          <pc:docMk/>
          <pc:sldMk cId="53482195" sldId="307"/>
        </pc:sldMkLst>
        <pc:spChg chg="add mod">
          <ac:chgData name="Alex Casson" userId="53cffa54-f866-4b4c-8e51-0383f28edfe1" providerId="ADAL" clId="{8C280655-3CE0-4039-83EA-53FF57DF4FF4}" dt="2025-07-03T06:03:35.943" v="144" actId="14100"/>
          <ac:spMkLst>
            <pc:docMk/>
            <pc:sldMk cId="53482195" sldId="307"/>
            <ac:spMk id="6" creationId="{CAA64D2E-2FEC-8F02-21F7-BDD609E46E2D}"/>
          </ac:spMkLst>
        </pc:spChg>
        <pc:picChg chg="add mod">
          <ac:chgData name="Alex Casson" userId="53cffa54-f866-4b4c-8e51-0383f28edfe1" providerId="ADAL" clId="{8C280655-3CE0-4039-83EA-53FF57DF4FF4}" dt="2025-07-03T06:03:29.010" v="142" actId="1076"/>
          <ac:picMkLst>
            <pc:docMk/>
            <pc:sldMk cId="53482195" sldId="307"/>
            <ac:picMk id="5" creationId="{D66B4FB5-3706-FF73-4E08-A4197AE26487}"/>
          </ac:picMkLst>
        </pc:picChg>
      </pc:sldChg>
      <pc:sldChg chg="addSp delSp modSp new mod">
        <pc:chgData name="Alex Casson" userId="53cffa54-f866-4b4c-8e51-0383f28edfe1" providerId="ADAL" clId="{8C280655-3CE0-4039-83EA-53FF57DF4FF4}" dt="2025-07-03T06:04:35.640" v="151" actId="14100"/>
        <pc:sldMkLst>
          <pc:docMk/>
          <pc:sldMk cId="607634412" sldId="308"/>
        </pc:sldMkLst>
        <pc:spChg chg="add mod">
          <ac:chgData name="Alex Casson" userId="53cffa54-f866-4b4c-8e51-0383f28edfe1" providerId="ADAL" clId="{8C280655-3CE0-4039-83EA-53FF57DF4FF4}" dt="2025-07-03T06:04:35.640" v="151" actId="14100"/>
          <ac:spMkLst>
            <pc:docMk/>
            <pc:sldMk cId="607634412" sldId="308"/>
            <ac:spMk id="6" creationId="{B47BCC35-91BE-DA9A-D5F1-33E927480D44}"/>
          </ac:spMkLst>
        </pc:spChg>
        <pc:picChg chg="add">
          <ac:chgData name="Alex Casson" userId="53cffa54-f866-4b4c-8e51-0383f28edfe1" providerId="ADAL" clId="{8C280655-3CE0-4039-83EA-53FF57DF4FF4}" dt="2025-07-03T06:04:14.146" v="148" actId="22"/>
          <ac:picMkLst>
            <pc:docMk/>
            <pc:sldMk cId="607634412" sldId="308"/>
            <ac:picMk id="5" creationId="{33B956DB-CCB4-8C08-D2DC-CE02308BEFB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5B4900-3FD7-460A-B0E9-A4A64F1293B0}" type="datetimeFigureOut">
              <a:rPr lang="en-GB" smtClean="0"/>
              <a:t>15/11/2025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0C152-9A07-464A-AE12-CF5EFA87AB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7629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0FA77-05BF-07CB-1E08-2129C71F70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125136-9D87-73FA-72C9-E88F4226C1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6CB03-4A10-919B-A757-650B58D04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54C0-639F-4D5F-B4A0-F31CC4856932}" type="datetimeFigureOut">
              <a:rPr lang="en-GB" smtClean="0"/>
              <a:t>15/11/2025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2A415-7CAB-F853-BC36-88197C545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17B9E-4435-4F6B-256C-58A86204F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EBBE7-4889-40B4-AF10-67B9F9C6D4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2995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7DDF1-D95E-4A5A-A7EC-F298F3A7B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108AD6-801A-88E3-38C2-1B12511AE3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DA21D-E353-AE44-8D29-C6F7D714E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54C0-639F-4D5F-B4A0-F31CC4856932}" type="datetimeFigureOut">
              <a:rPr lang="en-GB" smtClean="0"/>
              <a:t>15/11/2025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C7489-771E-35CF-BFB6-1EB69FA40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0FFD0-4A69-5D48-88BE-E985EC3D1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EBBE7-4889-40B4-AF10-67B9F9C6D4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651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05DD48-86CF-7551-21C5-319DCCE36A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C380FE-1214-13A8-82C6-E5D0B13018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9437A-EA5E-9A52-2713-EAFD4F498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54C0-639F-4D5F-B4A0-F31CC4856932}" type="datetimeFigureOut">
              <a:rPr lang="en-GB" smtClean="0"/>
              <a:t>15/11/2025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B3EFA-8674-8460-D2A6-150763839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B54F2-8097-1F35-D406-24E413D0C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EBBE7-4889-40B4-AF10-67B9F9C6D4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9752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FF376-4D07-B3D8-D45D-FB063C508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C6400-CC8C-05C0-0179-42558F8C8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99B57-DD76-6EF4-478B-46BED51FC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54C0-639F-4D5F-B4A0-F31CC4856932}" type="datetimeFigureOut">
              <a:rPr lang="en-GB" smtClean="0"/>
              <a:t>15/11/2025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FF4BA-9E34-B176-F704-2B8D381EF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07DE8-8750-3937-4A29-F41A99533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EBBE7-4889-40B4-AF10-67B9F9C6D4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969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400A2-41C2-AD67-15D2-C85997D34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AB019-A5B4-E02B-DA02-6B36FC467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08F34-DF54-E254-08F0-3F70AD040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54C0-639F-4D5F-B4A0-F31CC4856932}" type="datetimeFigureOut">
              <a:rPr lang="en-GB" smtClean="0"/>
              <a:t>15/11/2025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933A5-B851-42A3-EBE9-D8ECC704E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9B097-7C9D-E667-9A38-F366ACE9A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EBBE7-4889-40B4-AF10-67B9F9C6D4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278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F3710-F778-58DF-746E-CAE2E2317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2599B-360B-876F-2E0F-3810D43A18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B7B21E-3437-6655-E305-32D215D65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D38B7-1264-EB1A-DABF-034360576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54C0-639F-4D5F-B4A0-F31CC4856932}" type="datetimeFigureOut">
              <a:rPr lang="en-GB" smtClean="0"/>
              <a:t>15/11/2025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F6D72C-0BFE-405E-49DA-FD43F9D40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0EDD1-F7C8-860E-4EB7-8D98CE60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EBBE7-4889-40B4-AF10-67B9F9C6D4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425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9F9E4-5CAB-9D15-DBCD-BA630C193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EDA2A9-895C-F3C0-193C-3D6A615C6A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468B9-F42A-062E-AE58-234F2BD98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5228B9-B5A6-CA7C-0136-D0F434CB50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045CA0-637C-9F87-A2F1-64609CC27E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8D7FDC-2B83-6028-949B-11D48EB13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54C0-639F-4D5F-B4A0-F31CC4856932}" type="datetimeFigureOut">
              <a:rPr lang="en-GB" smtClean="0"/>
              <a:t>15/11/2025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CF5C41-6FD0-519C-21D9-520731328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4FF44B-9174-6BC1-B66A-5087D4D16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EBBE7-4889-40B4-AF10-67B9F9C6D4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869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85DDA-4583-BA57-D361-FE86B0155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1F300B-BCDA-E425-630D-AD74AB2F2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54C0-639F-4D5F-B4A0-F31CC4856932}" type="datetimeFigureOut">
              <a:rPr lang="en-GB" smtClean="0"/>
              <a:t>15/11/2025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4E86A8-0582-CE56-5B89-E726711D9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01B360-83A2-0FE6-8CC0-5BA587CC9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EBBE7-4889-40B4-AF10-67B9F9C6D4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053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FC2785-165F-3CCE-1D35-DF964C7CF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54C0-639F-4D5F-B4A0-F31CC4856932}" type="datetimeFigureOut">
              <a:rPr lang="en-GB" smtClean="0"/>
              <a:t>15/11/2025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D586B8-F0CC-A277-E993-358046703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4D770-AF51-9A16-99DE-9E5FE2BB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EBBE7-4889-40B4-AF10-67B9F9C6D4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3525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64CFB-09BA-EF8E-DF2F-FA8438043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47033-B296-0BE4-98A1-C5E92959F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638CF1-9317-6A5C-E84F-18C2B1F86A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344F5B-2497-217E-5607-2EA589201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54C0-639F-4D5F-B4A0-F31CC4856932}" type="datetimeFigureOut">
              <a:rPr lang="en-GB" smtClean="0"/>
              <a:t>15/11/2025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5E7429-8A5F-2B09-7D86-8AB5D9346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1F7C30-6492-1B9A-E496-B08DF1A16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EBBE7-4889-40B4-AF10-67B9F9C6D4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402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1B435-23FF-E48C-E3A8-7D93C6C4A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5D796D-3B6B-E82F-9C0E-74B943E6FF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9FDE47-7A69-3995-8D90-775252A1DE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CBF41E-B0C6-558E-B229-29AB588C0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54C0-639F-4D5F-B4A0-F31CC4856932}" type="datetimeFigureOut">
              <a:rPr lang="en-GB" smtClean="0"/>
              <a:t>15/11/2025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1F97E-EA09-BD3D-470E-FEA3CEC13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6A32F8-72B7-D7B9-F064-A72F5CC4A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EBBE7-4889-40B4-AF10-67B9F9C6D4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0777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15C537-3CEE-9BE1-3969-73B5F341F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B05307-7CCA-6143-94D5-BB16427A9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F85A4-E848-8308-54E0-1C051F8DB2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9854C0-639F-4D5F-B4A0-F31CC4856932}" type="datetimeFigureOut">
              <a:rPr lang="en-GB" smtClean="0"/>
              <a:t>15/11/2025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2BC5F0-12E1-8417-94A0-A2C63E0D70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A514F-81A1-AB05-9EA1-32B5763443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EEBBE7-4889-40B4-AF10-67B9F9C6D4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661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23EF5C-8D2C-CD4D-3AD4-C80F439D9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26" y="0"/>
            <a:ext cx="102613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580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599AC9-81C6-40D0-2CBF-292E071CA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26" y="0"/>
            <a:ext cx="1026134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2382EE-2EC0-0689-1FF3-E439FF62C259}"/>
              </a:ext>
            </a:extLst>
          </p:cNvPr>
          <p:cNvSpPr/>
          <p:nvPr/>
        </p:nvSpPr>
        <p:spPr>
          <a:xfrm>
            <a:off x="1359463" y="566443"/>
            <a:ext cx="1116700" cy="2427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6201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4A53FC-4774-0004-A6FB-A7B135053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26" y="0"/>
            <a:ext cx="1026134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89FFEF-07E9-2F4F-D9E6-97C8FACEB88F}"/>
              </a:ext>
            </a:extLst>
          </p:cNvPr>
          <p:cNvSpPr/>
          <p:nvPr/>
        </p:nvSpPr>
        <p:spPr>
          <a:xfrm>
            <a:off x="4088033" y="5613931"/>
            <a:ext cx="549804" cy="20165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0722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7E9B44-BB46-B9F4-99A7-8F6FCF34C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26" y="0"/>
            <a:ext cx="1026134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A090B3-A359-170F-15AF-476F5ACE8ADC}"/>
              </a:ext>
            </a:extLst>
          </p:cNvPr>
          <p:cNvSpPr/>
          <p:nvPr/>
        </p:nvSpPr>
        <p:spPr>
          <a:xfrm>
            <a:off x="3535962" y="538153"/>
            <a:ext cx="5130608" cy="24677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813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520EEA-5197-F0B7-C24B-AC2BC4C62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26" y="0"/>
            <a:ext cx="1026134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6C3AB7-1B2A-A6DB-7BE1-5D27A7017D36}"/>
              </a:ext>
            </a:extLst>
          </p:cNvPr>
          <p:cNvSpPr/>
          <p:nvPr/>
        </p:nvSpPr>
        <p:spPr>
          <a:xfrm>
            <a:off x="3530695" y="335852"/>
            <a:ext cx="5130608" cy="24677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7167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65EBB4-E14A-8A44-AC1F-1107E33DB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26" y="0"/>
            <a:ext cx="102613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426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0AE77F-3E72-BB30-EDC7-542E37EBF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26" y="0"/>
            <a:ext cx="1026134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F498D2-4C97-B8D7-A509-14B73C9A68D4}"/>
              </a:ext>
            </a:extLst>
          </p:cNvPr>
          <p:cNvSpPr/>
          <p:nvPr/>
        </p:nvSpPr>
        <p:spPr>
          <a:xfrm>
            <a:off x="6095999" y="303484"/>
            <a:ext cx="1016899" cy="25486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07A04E-E275-EAF6-C363-2CE6E2A15051}"/>
              </a:ext>
            </a:extLst>
          </p:cNvPr>
          <p:cNvSpPr/>
          <p:nvPr/>
        </p:nvSpPr>
        <p:spPr>
          <a:xfrm>
            <a:off x="7670992" y="303484"/>
            <a:ext cx="362665" cy="25486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708E6-3ABC-20E8-2616-60999CD92EF1}"/>
              </a:ext>
            </a:extLst>
          </p:cNvPr>
          <p:cNvSpPr/>
          <p:nvPr/>
        </p:nvSpPr>
        <p:spPr>
          <a:xfrm>
            <a:off x="1217304" y="0"/>
            <a:ext cx="382896" cy="30348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DC3253-B9BE-CD09-F2AA-AFEC317FF1C2}"/>
              </a:ext>
            </a:extLst>
          </p:cNvPr>
          <p:cNvSpPr/>
          <p:nvPr/>
        </p:nvSpPr>
        <p:spPr>
          <a:xfrm>
            <a:off x="1217304" y="3182225"/>
            <a:ext cx="2587253" cy="30348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087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F96D59-465C-E1D3-597E-CB1B08DCC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26" y="0"/>
            <a:ext cx="1026134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F12F66-06DC-25F9-222A-307150A8CE0B}"/>
              </a:ext>
            </a:extLst>
          </p:cNvPr>
          <p:cNvSpPr/>
          <p:nvPr/>
        </p:nvSpPr>
        <p:spPr>
          <a:xfrm>
            <a:off x="10247003" y="751114"/>
            <a:ext cx="979669" cy="28575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E86338-1DE7-0BA0-1145-1931D9D12225}"/>
              </a:ext>
            </a:extLst>
          </p:cNvPr>
          <p:cNvSpPr/>
          <p:nvPr/>
        </p:nvSpPr>
        <p:spPr>
          <a:xfrm>
            <a:off x="3568618" y="506186"/>
            <a:ext cx="5110018" cy="28575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630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51393B-55EF-311E-D4FE-586081953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26" y="0"/>
            <a:ext cx="1026134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260F27-A5B8-97D9-A751-0844F9E55011}"/>
              </a:ext>
            </a:extLst>
          </p:cNvPr>
          <p:cNvSpPr/>
          <p:nvPr/>
        </p:nvSpPr>
        <p:spPr>
          <a:xfrm>
            <a:off x="3511467" y="710293"/>
            <a:ext cx="5199826" cy="26942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7300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A0E6AA-8785-6A8A-248C-DAC2B3CF7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26" y="0"/>
            <a:ext cx="1026134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D2C6BA-3867-6A3B-3E37-D8949280782F}"/>
              </a:ext>
            </a:extLst>
          </p:cNvPr>
          <p:cNvSpPr/>
          <p:nvPr/>
        </p:nvSpPr>
        <p:spPr>
          <a:xfrm>
            <a:off x="3496086" y="310243"/>
            <a:ext cx="5199826" cy="26942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15128D-4777-1D0A-2476-A6237C62D0C0}"/>
              </a:ext>
            </a:extLst>
          </p:cNvPr>
          <p:cNvSpPr/>
          <p:nvPr/>
        </p:nvSpPr>
        <p:spPr>
          <a:xfrm>
            <a:off x="6899645" y="4376058"/>
            <a:ext cx="562512" cy="26942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758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DC5B9E-997D-54D3-C991-29DF03117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26" y="0"/>
            <a:ext cx="102613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02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1D191C-FE0F-F450-D161-19396D662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065"/>
            <a:ext cx="12192000" cy="65178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906C6A-57B6-28DF-5A09-892FA72BF6F9}"/>
              </a:ext>
            </a:extLst>
          </p:cNvPr>
          <p:cNvSpPr/>
          <p:nvPr/>
        </p:nvSpPr>
        <p:spPr>
          <a:xfrm>
            <a:off x="65898" y="670521"/>
            <a:ext cx="2406640" cy="23067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3C36FA-2556-A2E4-24AC-74BD03ACB5E8}"/>
              </a:ext>
            </a:extLst>
          </p:cNvPr>
          <p:cNvSpPr txBox="1"/>
          <p:nvPr/>
        </p:nvSpPr>
        <p:spPr>
          <a:xfrm>
            <a:off x="2472538" y="1577605"/>
            <a:ext cx="311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Interacting with the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AE3875-709C-724E-CDFD-C6DA480CEF99}"/>
              </a:ext>
            </a:extLst>
          </p:cNvPr>
          <p:cNvSpPr/>
          <p:nvPr/>
        </p:nvSpPr>
        <p:spPr>
          <a:xfrm>
            <a:off x="65898" y="2977287"/>
            <a:ext cx="7739420" cy="65836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D18F86-FCE7-57D3-F8B4-6338F397C2EA}"/>
              </a:ext>
            </a:extLst>
          </p:cNvPr>
          <p:cNvSpPr txBox="1"/>
          <p:nvPr/>
        </p:nvSpPr>
        <p:spPr>
          <a:xfrm>
            <a:off x="7805318" y="3190246"/>
            <a:ext cx="363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Starting Python in interactive mode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E67148-359B-0AB6-D466-4945FD4EB007}"/>
              </a:ext>
            </a:extLst>
          </p:cNvPr>
          <p:cNvSpPr/>
          <p:nvPr/>
        </p:nvSpPr>
        <p:spPr>
          <a:xfrm>
            <a:off x="65898" y="3635654"/>
            <a:ext cx="2406640" cy="295534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987836-E732-545F-46A3-FE4C07AFE10A}"/>
              </a:ext>
            </a:extLst>
          </p:cNvPr>
          <p:cNvSpPr txBox="1"/>
          <p:nvPr/>
        </p:nvSpPr>
        <p:spPr>
          <a:xfrm>
            <a:off x="2472537" y="4792462"/>
            <a:ext cx="2459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Interacting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4156808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9016FE-B04B-C5EE-1A36-70123B927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26" y="0"/>
            <a:ext cx="10261347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EF7C08-AEA0-7C0B-FC4C-2161AC168ACB}"/>
              </a:ext>
            </a:extLst>
          </p:cNvPr>
          <p:cNvSpPr/>
          <p:nvPr/>
        </p:nvSpPr>
        <p:spPr>
          <a:xfrm>
            <a:off x="1380587" y="587829"/>
            <a:ext cx="1974933" cy="10123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782273-DFA8-0552-1C83-832E723DAB9E}"/>
              </a:ext>
            </a:extLst>
          </p:cNvPr>
          <p:cNvSpPr txBox="1"/>
          <p:nvPr/>
        </p:nvSpPr>
        <p:spPr>
          <a:xfrm>
            <a:off x="1380586" y="1708234"/>
            <a:ext cx="1974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1. Files present in our folder and GitHub repository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956375-0BFA-6385-C84E-DDA68FFFD58B}"/>
              </a:ext>
            </a:extLst>
          </p:cNvPr>
          <p:cNvSpPr txBox="1"/>
          <p:nvPr/>
        </p:nvSpPr>
        <p:spPr>
          <a:xfrm>
            <a:off x="3496737" y="1708234"/>
            <a:ext cx="2320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2. Code file(s) with our saved commands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0E1A84-7261-B6F3-765F-086CCAC87D5C}"/>
              </a:ext>
            </a:extLst>
          </p:cNvPr>
          <p:cNvSpPr/>
          <p:nvPr/>
        </p:nvSpPr>
        <p:spPr>
          <a:xfrm>
            <a:off x="3427101" y="307522"/>
            <a:ext cx="3814620" cy="300717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63BAAE-85B5-79AB-A36D-91740CC7AA93}"/>
              </a:ext>
            </a:extLst>
          </p:cNvPr>
          <p:cNvSpPr/>
          <p:nvPr/>
        </p:nvSpPr>
        <p:spPr>
          <a:xfrm>
            <a:off x="7326887" y="307522"/>
            <a:ext cx="3814620" cy="403587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8590CE-1E22-C6D6-38D4-DB4D865BD23B}"/>
              </a:ext>
            </a:extLst>
          </p:cNvPr>
          <p:cNvSpPr txBox="1"/>
          <p:nvPr/>
        </p:nvSpPr>
        <p:spPr>
          <a:xfrm>
            <a:off x="7382940" y="1708234"/>
            <a:ext cx="3491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3. A Python command prompt to enter commands into for quick testing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2F0B3A-092E-25AA-39B0-AA0A0CE42D7C}"/>
              </a:ext>
            </a:extLst>
          </p:cNvPr>
          <p:cNvSpPr/>
          <p:nvPr/>
        </p:nvSpPr>
        <p:spPr>
          <a:xfrm>
            <a:off x="7382941" y="3981838"/>
            <a:ext cx="2211262" cy="30091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0B781-A959-6D4D-9E19-F5639A676524}"/>
              </a:ext>
            </a:extLst>
          </p:cNvPr>
          <p:cNvSpPr/>
          <p:nvPr/>
        </p:nvSpPr>
        <p:spPr>
          <a:xfrm>
            <a:off x="3355518" y="4631480"/>
            <a:ext cx="7610283" cy="123980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AA1890-B091-298E-3353-A439716FDDFF}"/>
              </a:ext>
            </a:extLst>
          </p:cNvPr>
          <p:cNvSpPr txBox="1"/>
          <p:nvPr/>
        </p:nvSpPr>
        <p:spPr>
          <a:xfrm>
            <a:off x="4757150" y="5224957"/>
            <a:ext cx="3962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4. A display of the Python variables that have been made</a:t>
            </a:r>
          </a:p>
        </p:txBody>
      </p:sp>
    </p:spTree>
    <p:extLst>
      <p:ext uri="{BB962C8B-B14F-4D97-AF65-F5344CB8AC3E}">
        <p14:creationId xmlns:p14="http://schemas.microsoft.com/office/powerpoint/2010/main" val="814615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F671FF-AB31-1BD0-AE0B-396EAEFB3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54" y="0"/>
            <a:ext cx="1025769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CBDB9A-C5FC-39F3-C2AC-D34782070EC3}"/>
              </a:ext>
            </a:extLst>
          </p:cNvPr>
          <p:cNvSpPr/>
          <p:nvPr/>
        </p:nvSpPr>
        <p:spPr>
          <a:xfrm>
            <a:off x="7382941" y="3981838"/>
            <a:ext cx="2211262" cy="30091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8281AF-0ED7-B1F7-59D5-09FC8F7DD13A}"/>
              </a:ext>
            </a:extLst>
          </p:cNvPr>
          <p:cNvSpPr/>
          <p:nvPr/>
        </p:nvSpPr>
        <p:spPr>
          <a:xfrm>
            <a:off x="7167488" y="3981838"/>
            <a:ext cx="145403" cy="30091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23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C53811-C194-0F9A-7431-45D76428F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54" y="0"/>
            <a:ext cx="1025769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995BC3F-50E3-78D4-15BA-08B2E64F3C7C}"/>
              </a:ext>
            </a:extLst>
          </p:cNvPr>
          <p:cNvSpPr/>
          <p:nvPr/>
        </p:nvSpPr>
        <p:spPr>
          <a:xfrm>
            <a:off x="7382941" y="3981838"/>
            <a:ext cx="2211262" cy="30091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C7B2C5-03B1-5166-FA75-B55B35177F7A}"/>
              </a:ext>
            </a:extLst>
          </p:cNvPr>
          <p:cNvSpPr/>
          <p:nvPr/>
        </p:nvSpPr>
        <p:spPr>
          <a:xfrm>
            <a:off x="3160288" y="5083808"/>
            <a:ext cx="3803220" cy="31115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6783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CC3CCE-9CEB-7752-0095-AF307C584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54" y="0"/>
            <a:ext cx="1025769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2648A2-C32D-195D-B2F2-FE7E11898397}"/>
              </a:ext>
            </a:extLst>
          </p:cNvPr>
          <p:cNvSpPr/>
          <p:nvPr/>
        </p:nvSpPr>
        <p:spPr>
          <a:xfrm>
            <a:off x="3387716" y="1245671"/>
            <a:ext cx="1817330" cy="30880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D5BA22-9F6C-F5DD-3222-FA2050009F11}"/>
              </a:ext>
            </a:extLst>
          </p:cNvPr>
          <p:cNvSpPr/>
          <p:nvPr/>
        </p:nvSpPr>
        <p:spPr>
          <a:xfrm>
            <a:off x="2909415" y="1168300"/>
            <a:ext cx="319120" cy="2595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539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D2A9DB-69AE-DDAB-7DD7-08D04826D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54" y="0"/>
            <a:ext cx="1025769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2E6D5B-643E-7E57-2F80-09DB44C3644C}"/>
              </a:ext>
            </a:extLst>
          </p:cNvPr>
          <p:cNvSpPr/>
          <p:nvPr/>
        </p:nvSpPr>
        <p:spPr>
          <a:xfrm>
            <a:off x="3598732" y="753301"/>
            <a:ext cx="593440" cy="27364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AB8176-157E-D983-8CE2-0EB88FC2ACB0}"/>
              </a:ext>
            </a:extLst>
          </p:cNvPr>
          <p:cNvSpPr/>
          <p:nvPr/>
        </p:nvSpPr>
        <p:spPr>
          <a:xfrm>
            <a:off x="3413506" y="2284335"/>
            <a:ext cx="778665" cy="27364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D35962-FB9D-3067-0B46-42C4CDA08B7A}"/>
              </a:ext>
            </a:extLst>
          </p:cNvPr>
          <p:cNvSpPr/>
          <p:nvPr/>
        </p:nvSpPr>
        <p:spPr>
          <a:xfrm>
            <a:off x="2900037" y="2182684"/>
            <a:ext cx="215957" cy="37529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600672-C6D4-F753-98B6-FDA0ED168376}"/>
              </a:ext>
            </a:extLst>
          </p:cNvPr>
          <p:cNvSpPr/>
          <p:nvPr/>
        </p:nvSpPr>
        <p:spPr>
          <a:xfrm>
            <a:off x="3115993" y="5090839"/>
            <a:ext cx="3495822" cy="32522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4860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7E174-8FF7-75CA-C3BA-7468C1285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6B892C-F60F-E057-B915-26F05C607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54" y="0"/>
            <a:ext cx="1025769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C2416A-8774-62E1-DD4B-02F816E4C5FC}"/>
              </a:ext>
            </a:extLst>
          </p:cNvPr>
          <p:cNvSpPr/>
          <p:nvPr/>
        </p:nvSpPr>
        <p:spPr>
          <a:xfrm>
            <a:off x="3598732" y="753301"/>
            <a:ext cx="593440" cy="27364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BDFF79-6ABF-E0F5-7CE2-3640A81D90AD}"/>
              </a:ext>
            </a:extLst>
          </p:cNvPr>
          <p:cNvSpPr/>
          <p:nvPr/>
        </p:nvSpPr>
        <p:spPr>
          <a:xfrm>
            <a:off x="3413507" y="3058058"/>
            <a:ext cx="1847810" cy="59084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8F690F-2CD2-07D3-A454-75B999DF1985}"/>
              </a:ext>
            </a:extLst>
          </p:cNvPr>
          <p:cNvSpPr/>
          <p:nvPr/>
        </p:nvSpPr>
        <p:spPr>
          <a:xfrm>
            <a:off x="2900036" y="2928272"/>
            <a:ext cx="215957" cy="37529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4B0FBA-A6E6-BCCF-3455-E1581FCD55B4}"/>
              </a:ext>
            </a:extLst>
          </p:cNvPr>
          <p:cNvSpPr/>
          <p:nvPr/>
        </p:nvSpPr>
        <p:spPr>
          <a:xfrm>
            <a:off x="3115993" y="5090839"/>
            <a:ext cx="3495822" cy="32522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3021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E1B378-E2B5-68A2-D4D7-A79960C41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54" y="0"/>
            <a:ext cx="1025769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403270-7E7A-76B5-F976-45CFEE0FA564}"/>
              </a:ext>
            </a:extLst>
          </p:cNvPr>
          <p:cNvSpPr/>
          <p:nvPr/>
        </p:nvSpPr>
        <p:spPr>
          <a:xfrm>
            <a:off x="3451020" y="1245670"/>
            <a:ext cx="1409367" cy="28067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DD9C57-3079-FF76-9EBD-21BB895623EE}"/>
              </a:ext>
            </a:extLst>
          </p:cNvPr>
          <p:cNvSpPr/>
          <p:nvPr/>
        </p:nvSpPr>
        <p:spPr>
          <a:xfrm>
            <a:off x="5737021" y="1027621"/>
            <a:ext cx="283951" cy="28067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35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66D6269-F82B-814C-0B3B-156915158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280" y="0"/>
            <a:ext cx="10227439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F86BCAD-3F48-C590-055C-B225C1EE3998}"/>
              </a:ext>
            </a:extLst>
          </p:cNvPr>
          <p:cNvSpPr/>
          <p:nvPr/>
        </p:nvSpPr>
        <p:spPr>
          <a:xfrm>
            <a:off x="3615807" y="751829"/>
            <a:ext cx="559683" cy="27586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AD2568-B771-813B-137D-121469BD0BBC}"/>
              </a:ext>
            </a:extLst>
          </p:cNvPr>
          <p:cNvSpPr/>
          <p:nvPr/>
        </p:nvSpPr>
        <p:spPr>
          <a:xfrm>
            <a:off x="3421599" y="1269719"/>
            <a:ext cx="2388482" cy="102841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F1417B-11D4-BDE2-AEDB-F37575EBBCAA}"/>
              </a:ext>
            </a:extLst>
          </p:cNvPr>
          <p:cNvSpPr/>
          <p:nvPr/>
        </p:nvSpPr>
        <p:spPr>
          <a:xfrm>
            <a:off x="2887525" y="1188675"/>
            <a:ext cx="365473" cy="26789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6B11D5-B3FF-4845-EA33-C2D0AF7ADC12}"/>
              </a:ext>
            </a:extLst>
          </p:cNvPr>
          <p:cNvSpPr/>
          <p:nvPr/>
        </p:nvSpPr>
        <p:spPr>
          <a:xfrm>
            <a:off x="3615806" y="335394"/>
            <a:ext cx="5042671" cy="27586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A22B1E-509F-9924-7503-85DFED9F4A4D}"/>
              </a:ext>
            </a:extLst>
          </p:cNvPr>
          <p:cNvSpPr txBox="1"/>
          <p:nvPr/>
        </p:nvSpPr>
        <p:spPr>
          <a:xfrm>
            <a:off x="3307708" y="81934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906D74-3DD1-026E-E9AE-C17D662CA652}"/>
              </a:ext>
            </a:extLst>
          </p:cNvPr>
          <p:cNvSpPr txBox="1"/>
          <p:nvPr/>
        </p:nvSpPr>
        <p:spPr>
          <a:xfrm>
            <a:off x="3153659" y="163868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57B7FD-BCB6-E1D2-9087-CCFC3F00CB82}"/>
              </a:ext>
            </a:extLst>
          </p:cNvPr>
          <p:cNvSpPr txBox="1"/>
          <p:nvPr/>
        </p:nvSpPr>
        <p:spPr>
          <a:xfrm>
            <a:off x="2599506" y="113795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7DFB9-D46F-6CE3-E396-C069AFB7D962}"/>
              </a:ext>
            </a:extLst>
          </p:cNvPr>
          <p:cNvSpPr txBox="1"/>
          <p:nvPr/>
        </p:nvSpPr>
        <p:spPr>
          <a:xfrm>
            <a:off x="3307708" y="28865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51542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55FA39-2310-27B2-0CC7-5427420E8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280" y="0"/>
            <a:ext cx="10227439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A424195-25E6-5D7B-9DF3-E00307B28A86}"/>
              </a:ext>
            </a:extLst>
          </p:cNvPr>
          <p:cNvSpPr/>
          <p:nvPr/>
        </p:nvSpPr>
        <p:spPr>
          <a:xfrm>
            <a:off x="4174159" y="759797"/>
            <a:ext cx="891455" cy="30026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5585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85E8A4-2E30-83A1-DD76-6770CE7D0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280" y="0"/>
            <a:ext cx="1022743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FE69B2-8221-8DDB-B584-4B7924597C7E}"/>
              </a:ext>
            </a:extLst>
          </p:cNvPr>
          <p:cNvSpPr/>
          <p:nvPr/>
        </p:nvSpPr>
        <p:spPr>
          <a:xfrm>
            <a:off x="3033182" y="2621819"/>
            <a:ext cx="5018393" cy="226576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6926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B79CA-1CB8-A133-67D7-E2B7AC1F9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E7F8573-D200-82CE-D6AC-AE5DDB525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1" t="12508" r="12504" b="12330"/>
          <a:stretch>
            <a:fillRect/>
          </a:stretch>
        </p:blipFill>
        <p:spPr>
          <a:xfrm>
            <a:off x="914399" y="21224"/>
            <a:ext cx="10228333" cy="683677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2BCD47B-1E33-A58F-EFC0-B76CD1630DF0}"/>
              </a:ext>
            </a:extLst>
          </p:cNvPr>
          <p:cNvSpPr/>
          <p:nvPr/>
        </p:nvSpPr>
        <p:spPr>
          <a:xfrm>
            <a:off x="2873834" y="314472"/>
            <a:ext cx="2717762" cy="33289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A90E-551C-6A73-2EA3-B2903209B497}"/>
              </a:ext>
            </a:extLst>
          </p:cNvPr>
          <p:cNvSpPr/>
          <p:nvPr/>
        </p:nvSpPr>
        <p:spPr>
          <a:xfrm>
            <a:off x="2542060" y="1212688"/>
            <a:ext cx="5647079" cy="83459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1EC99D-90F6-C5A8-1992-A43153DA6DE9}"/>
              </a:ext>
            </a:extLst>
          </p:cNvPr>
          <p:cNvSpPr/>
          <p:nvPr/>
        </p:nvSpPr>
        <p:spPr>
          <a:xfrm>
            <a:off x="6570732" y="3630858"/>
            <a:ext cx="1082983" cy="33289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2652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622681-034E-20F6-F4BB-070FF6F3E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280" y="0"/>
            <a:ext cx="1022743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D16265-E2E2-C7D3-9716-031930DF83EE}"/>
              </a:ext>
            </a:extLst>
          </p:cNvPr>
          <p:cNvSpPr/>
          <p:nvPr/>
        </p:nvSpPr>
        <p:spPr>
          <a:xfrm>
            <a:off x="2901508" y="6232550"/>
            <a:ext cx="6066927" cy="4472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894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A65F9-3DF5-E3C7-419B-69F735475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E24398-8BD9-AA40-30D9-D7B326092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280" y="0"/>
            <a:ext cx="1022743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B0896FD-F8B6-AC46-0DA3-0BFD78FF4D54}"/>
              </a:ext>
            </a:extLst>
          </p:cNvPr>
          <p:cNvSpPr/>
          <p:nvPr/>
        </p:nvSpPr>
        <p:spPr>
          <a:xfrm>
            <a:off x="5227743" y="5047488"/>
            <a:ext cx="573212" cy="3302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A271AE-D484-AB30-B750-FBAE2EA4D81F}"/>
              </a:ext>
            </a:extLst>
          </p:cNvPr>
          <p:cNvSpPr/>
          <p:nvPr/>
        </p:nvSpPr>
        <p:spPr>
          <a:xfrm>
            <a:off x="2938084" y="5786323"/>
            <a:ext cx="543951" cy="19854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048937-D947-6C18-E7FE-E4AD6F1889D1}"/>
              </a:ext>
            </a:extLst>
          </p:cNvPr>
          <p:cNvSpPr/>
          <p:nvPr/>
        </p:nvSpPr>
        <p:spPr>
          <a:xfrm flipV="1">
            <a:off x="7417613" y="5713170"/>
            <a:ext cx="402336" cy="27169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45488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C681B-C8FA-BC3A-C418-BC45A4FAC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6FB190-567D-F042-B327-B56C43D4A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280" y="0"/>
            <a:ext cx="1022743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17F4F75-9A5B-3979-BEEA-6907C1703745}"/>
              </a:ext>
            </a:extLst>
          </p:cNvPr>
          <p:cNvSpPr/>
          <p:nvPr/>
        </p:nvSpPr>
        <p:spPr>
          <a:xfrm>
            <a:off x="5066809" y="738318"/>
            <a:ext cx="658366" cy="3302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709ED6-3785-9CD1-3ED6-3FAEDFDFF7FC}"/>
              </a:ext>
            </a:extLst>
          </p:cNvPr>
          <p:cNvSpPr/>
          <p:nvPr/>
        </p:nvSpPr>
        <p:spPr>
          <a:xfrm>
            <a:off x="5725175" y="738318"/>
            <a:ext cx="660995" cy="3302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6F69E3-DFE1-8051-4592-35F77887B898}"/>
              </a:ext>
            </a:extLst>
          </p:cNvPr>
          <p:cNvSpPr txBox="1"/>
          <p:nvPr/>
        </p:nvSpPr>
        <p:spPr>
          <a:xfrm>
            <a:off x="6312778" y="6992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1463D2-C492-07A4-0634-1000174B37FA}"/>
              </a:ext>
            </a:extLst>
          </p:cNvPr>
          <p:cNvSpPr txBox="1"/>
          <p:nvPr/>
        </p:nvSpPr>
        <p:spPr>
          <a:xfrm>
            <a:off x="4832103" y="6992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108271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B70069-D02D-E3EC-694F-06BA990BD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280" y="0"/>
            <a:ext cx="1022743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11EC55-2B5E-C64C-7A39-BA618BF4655E}"/>
              </a:ext>
            </a:extLst>
          </p:cNvPr>
          <p:cNvSpPr/>
          <p:nvPr/>
        </p:nvSpPr>
        <p:spPr>
          <a:xfrm>
            <a:off x="3099019" y="2135522"/>
            <a:ext cx="2211815" cy="29851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75370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5C32C6-DDEB-71C6-F56F-65C887415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280" y="0"/>
            <a:ext cx="10227439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8307A41-698D-11F6-5112-7BDC8C2990FB}"/>
              </a:ext>
            </a:extLst>
          </p:cNvPr>
          <p:cNvSpPr/>
          <p:nvPr/>
        </p:nvSpPr>
        <p:spPr>
          <a:xfrm>
            <a:off x="3398424" y="1277767"/>
            <a:ext cx="4725980" cy="78570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183579-326D-2B33-FE98-0F939ECF975E}"/>
              </a:ext>
            </a:extLst>
          </p:cNvPr>
          <p:cNvSpPr/>
          <p:nvPr/>
        </p:nvSpPr>
        <p:spPr>
          <a:xfrm>
            <a:off x="5996198" y="2376935"/>
            <a:ext cx="2128206" cy="30152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7E9157-1ED3-B77B-D76C-15B1C0D530C3}"/>
              </a:ext>
            </a:extLst>
          </p:cNvPr>
          <p:cNvSpPr/>
          <p:nvPr/>
        </p:nvSpPr>
        <p:spPr>
          <a:xfrm>
            <a:off x="3398424" y="2805812"/>
            <a:ext cx="4725980" cy="31418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41779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9B3206-673D-A4C8-66B9-1CA0135ED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280" y="0"/>
            <a:ext cx="1022743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168B39-2546-5323-9937-295BABA5F2AD}"/>
              </a:ext>
            </a:extLst>
          </p:cNvPr>
          <p:cNvSpPr/>
          <p:nvPr/>
        </p:nvSpPr>
        <p:spPr>
          <a:xfrm>
            <a:off x="3317733" y="1057934"/>
            <a:ext cx="2864581" cy="225980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DECA86-2727-D849-97FC-64A2255F3FDA}"/>
              </a:ext>
            </a:extLst>
          </p:cNvPr>
          <p:cNvSpPr/>
          <p:nvPr/>
        </p:nvSpPr>
        <p:spPr>
          <a:xfrm>
            <a:off x="2872672" y="1057935"/>
            <a:ext cx="356050" cy="22060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E3C76C-5D19-4D8D-2DFF-8BBDD02127C7}"/>
              </a:ext>
            </a:extLst>
          </p:cNvPr>
          <p:cNvSpPr/>
          <p:nvPr/>
        </p:nvSpPr>
        <p:spPr>
          <a:xfrm>
            <a:off x="3050696" y="4375669"/>
            <a:ext cx="6133763" cy="225980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91780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CFEF7B-91AD-4CB2-95F3-DFCBA9ED3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900" y="2832100"/>
            <a:ext cx="38862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596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chine generated alternative text:&#10;(may be or ">
            <a:extLst>
              <a:ext uri="{FF2B5EF4-FFF2-40B4-BE49-F238E27FC236}">
                <a16:creationId xmlns:a16="http://schemas.microsoft.com/office/drawing/2014/main" id="{24A19D5A-3C93-2EF5-7F2C-79C4DB624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50" y="1662113"/>
            <a:ext cx="65913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6630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chine generated alternative text:&#10;(may be or ">
            <a:extLst>
              <a:ext uri="{FF2B5EF4-FFF2-40B4-BE49-F238E27FC236}">
                <a16:creationId xmlns:a16="http://schemas.microsoft.com/office/drawing/2014/main" id="{53E1DC38-C1B6-18F4-BFA4-1588D3C78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588" y="1662113"/>
            <a:ext cx="6600825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4834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A27980-8F8B-DC38-5025-CA2D040B0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280" y="0"/>
            <a:ext cx="1022743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AF9625-3B9A-E9B3-937E-BE56918B8121}"/>
              </a:ext>
            </a:extLst>
          </p:cNvPr>
          <p:cNvSpPr/>
          <p:nvPr/>
        </p:nvSpPr>
        <p:spPr>
          <a:xfrm>
            <a:off x="3544310" y="0"/>
            <a:ext cx="5122260" cy="59881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1ACF89-9552-1110-3774-AB2B63BE37B3}"/>
              </a:ext>
            </a:extLst>
          </p:cNvPr>
          <p:cNvSpPr txBox="1"/>
          <p:nvPr/>
        </p:nvSpPr>
        <p:spPr>
          <a:xfrm>
            <a:off x="3908188" y="0"/>
            <a:ext cx="437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Input entry box appears when code is run</a:t>
            </a:r>
          </a:p>
        </p:txBody>
      </p:sp>
    </p:spTree>
    <p:extLst>
      <p:ext uri="{BB962C8B-B14F-4D97-AF65-F5344CB8AC3E}">
        <p14:creationId xmlns:p14="http://schemas.microsoft.com/office/powerpoint/2010/main" val="3929662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6B4FB5-3706-FF73-4E08-A4197AE26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09" y="0"/>
            <a:ext cx="1067958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A64D2E-2FEC-8F02-21F7-BDD609E46E2D}"/>
              </a:ext>
            </a:extLst>
          </p:cNvPr>
          <p:cNvSpPr/>
          <p:nvPr/>
        </p:nvSpPr>
        <p:spPr>
          <a:xfrm>
            <a:off x="7305518" y="5508643"/>
            <a:ext cx="2173218" cy="50843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482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B956DB-CCB4-8C08-D2DC-CE02308B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0"/>
            <a:ext cx="89154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7BCC35-91BE-DA9A-D5F1-33E927480D44}"/>
              </a:ext>
            </a:extLst>
          </p:cNvPr>
          <p:cNvSpPr/>
          <p:nvPr/>
        </p:nvSpPr>
        <p:spPr>
          <a:xfrm>
            <a:off x="1868103" y="4357479"/>
            <a:ext cx="5716517" cy="50843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634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1430624-459F-D7D8-5BAF-CD1E246CA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26" y="0"/>
            <a:ext cx="10261347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5C4AB58-EDFD-9CDD-9306-296ACDDA2795}"/>
              </a:ext>
            </a:extLst>
          </p:cNvPr>
          <p:cNvSpPr/>
          <p:nvPr/>
        </p:nvSpPr>
        <p:spPr>
          <a:xfrm>
            <a:off x="965327" y="6595008"/>
            <a:ext cx="394136" cy="26299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6C730E-CF83-235B-B10E-BCA2247850C8}"/>
              </a:ext>
            </a:extLst>
          </p:cNvPr>
          <p:cNvSpPr/>
          <p:nvPr/>
        </p:nvSpPr>
        <p:spPr>
          <a:xfrm>
            <a:off x="8739397" y="6187940"/>
            <a:ext cx="1270451" cy="40706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60621D-EDAB-AE57-4CCC-32DA03ADB4E5}"/>
              </a:ext>
            </a:extLst>
          </p:cNvPr>
          <p:cNvSpPr/>
          <p:nvPr/>
        </p:nvSpPr>
        <p:spPr>
          <a:xfrm>
            <a:off x="3599606" y="1104793"/>
            <a:ext cx="5034596" cy="22230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4932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A32E16-6280-AC0C-90EA-87234B8BD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26" y="0"/>
            <a:ext cx="1026134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C4E65C-3D81-3B8C-6EFD-2632503418CD}"/>
              </a:ext>
            </a:extLst>
          </p:cNvPr>
          <p:cNvSpPr/>
          <p:nvPr/>
        </p:nvSpPr>
        <p:spPr>
          <a:xfrm>
            <a:off x="965327" y="6635469"/>
            <a:ext cx="2433328" cy="22253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73ADC8-A8D9-C639-5B05-FAC03DB796D6}"/>
              </a:ext>
            </a:extLst>
          </p:cNvPr>
          <p:cNvSpPr/>
          <p:nvPr/>
        </p:nvSpPr>
        <p:spPr>
          <a:xfrm>
            <a:off x="4032209" y="1731695"/>
            <a:ext cx="1696952" cy="29131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403C74-AF6E-197C-3B57-B549386789B2}"/>
              </a:ext>
            </a:extLst>
          </p:cNvPr>
          <p:cNvSpPr/>
          <p:nvPr/>
        </p:nvSpPr>
        <p:spPr>
          <a:xfrm>
            <a:off x="3514318" y="0"/>
            <a:ext cx="5176528" cy="37223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566909-52FC-3E66-C277-FEF25FACBDA0}"/>
              </a:ext>
            </a:extLst>
          </p:cNvPr>
          <p:cNvSpPr txBox="1"/>
          <p:nvPr/>
        </p:nvSpPr>
        <p:spPr>
          <a:xfrm>
            <a:off x="3643360" y="1653677"/>
            <a:ext cx="50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1.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A50958-A4E9-99B6-9731-1A7A4D1D7D84}"/>
              </a:ext>
            </a:extLst>
          </p:cNvPr>
          <p:cNvSpPr txBox="1"/>
          <p:nvPr/>
        </p:nvSpPr>
        <p:spPr>
          <a:xfrm>
            <a:off x="3144728" y="-1"/>
            <a:ext cx="50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1156336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5AD4E6-AC8C-4E63-BD0B-BD7627597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26" y="0"/>
            <a:ext cx="1026134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15BE76-B15F-A9F6-97D7-0F38F08B91AE}"/>
              </a:ext>
            </a:extLst>
          </p:cNvPr>
          <p:cNvSpPr/>
          <p:nvPr/>
        </p:nvSpPr>
        <p:spPr>
          <a:xfrm>
            <a:off x="3554779" y="436970"/>
            <a:ext cx="1696952" cy="29131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3EF83F-9CF1-EF71-2712-979835B00582}"/>
              </a:ext>
            </a:extLst>
          </p:cNvPr>
          <p:cNvSpPr/>
          <p:nvPr/>
        </p:nvSpPr>
        <p:spPr>
          <a:xfrm>
            <a:off x="7058630" y="436970"/>
            <a:ext cx="1696952" cy="29131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045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A7F06F0-8310-B5AF-5701-35D7F3CBD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2" t="12508" r="12583" b="12095"/>
          <a:stretch>
            <a:fillRect/>
          </a:stretch>
        </p:blipFill>
        <p:spPr>
          <a:xfrm>
            <a:off x="857755" y="0"/>
            <a:ext cx="10227973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CBFC20-81C0-4916-7BB8-6F69EE3CECE5}"/>
              </a:ext>
            </a:extLst>
          </p:cNvPr>
          <p:cNvSpPr/>
          <p:nvPr/>
        </p:nvSpPr>
        <p:spPr>
          <a:xfrm>
            <a:off x="1353745" y="1327094"/>
            <a:ext cx="1696952" cy="29131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D79865-E707-CB19-A50C-6CBCB93A2E90}"/>
              </a:ext>
            </a:extLst>
          </p:cNvPr>
          <p:cNvSpPr/>
          <p:nvPr/>
        </p:nvSpPr>
        <p:spPr>
          <a:xfrm>
            <a:off x="4005558" y="3074972"/>
            <a:ext cx="671638" cy="35402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3152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</Words>
  <Application>Microsoft Office PowerPoint</Application>
  <PresentationFormat>Widescreen</PresentationFormat>
  <Paragraphs>16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 Casson</dc:creator>
  <cp:lastModifiedBy>Alex Casson</cp:lastModifiedBy>
  <cp:revision>3</cp:revision>
  <dcterms:created xsi:type="dcterms:W3CDTF">2025-04-25T09:59:56Z</dcterms:created>
  <dcterms:modified xsi:type="dcterms:W3CDTF">2025-11-16T20:09:14Z</dcterms:modified>
</cp:coreProperties>
</file>